
<file path=[Content_Types].xml><?xml version="1.0" encoding="utf-8"?>
<Types xmlns="http://schemas.openxmlformats.org/package/2006/content-types">
  <Default Extension="jpeg" ContentType="image/jpeg"/>
  <Default Extension="jpg" ContentType="image/jpeg"/>
  <Default Extension="m4a" ContentType="audio/mp4"/>
  <Default Extension="mp4" ContentType="vide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tags/tag2.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tags/tag3.xml" ContentType="application/vnd.openxmlformats-officedocument.presentationml.tags+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tags/tag4.xml" ContentType="application/vnd.openxmlformats-officedocument.presentationml.tags+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sldIdLst>
    <p:sldId id="257" r:id="rId2"/>
    <p:sldId id="328" r:id="rId3"/>
    <p:sldId id="269" r:id="rId4"/>
    <p:sldId id="267" r:id="rId5"/>
    <p:sldId id="270" r:id="rId6"/>
    <p:sldId id="258" r:id="rId7"/>
    <p:sldId id="271" r:id="rId8"/>
    <p:sldId id="280" r:id="rId9"/>
    <p:sldId id="275" r:id="rId10"/>
    <p:sldId id="332" r:id="rId11"/>
    <p:sldId id="265" r:id="rId12"/>
    <p:sldId id="335" r:id="rId13"/>
    <p:sldId id="330" r:id="rId14"/>
    <p:sldId id="329" r:id="rId15"/>
    <p:sldId id="334" r:id="rId16"/>
    <p:sldId id="331" r:id="rId17"/>
    <p:sldId id="262" r:id="rId18"/>
    <p:sldId id="333" r:id="rId19"/>
  </p:sldIdLst>
  <p:sldSz cx="12192000" cy="6858000"/>
  <p:notesSz cx="6735763" cy="9866313"/>
  <p:defaultTextStyle>
    <a:defPPr>
      <a:defRPr lang="ja-JP"/>
    </a:defPPr>
    <a:lvl1pPr marL="0" algn="l" defTabSz="914400" rtl="0" eaLnBrk="1" latinLnBrk="0" hangingPunct="1">
      <a:defRPr kumimoji="1" sz="1800" kern="1200">
        <a:solidFill>
          <a:schemeClr val="tx1"/>
        </a:solidFill>
        <a:latin typeface="+mn-lt"/>
        <a:ea typeface="+mn-ea"/>
        <a:cs typeface="+mn-cs"/>
      </a:defRPr>
    </a:lvl1pPr>
    <a:lvl2pPr marL="457200" algn="l" defTabSz="914400" rtl="0" eaLnBrk="1" latinLnBrk="0" hangingPunct="1">
      <a:defRPr kumimoji="1" sz="1800" kern="1200">
        <a:solidFill>
          <a:schemeClr val="tx1"/>
        </a:solidFill>
        <a:latin typeface="+mn-lt"/>
        <a:ea typeface="+mn-ea"/>
        <a:cs typeface="+mn-cs"/>
      </a:defRPr>
    </a:lvl2pPr>
    <a:lvl3pPr marL="914400" algn="l" defTabSz="914400" rtl="0" eaLnBrk="1" latinLnBrk="0" hangingPunct="1">
      <a:defRPr kumimoji="1" sz="1800" kern="1200">
        <a:solidFill>
          <a:schemeClr val="tx1"/>
        </a:solidFill>
        <a:latin typeface="+mn-lt"/>
        <a:ea typeface="+mn-ea"/>
        <a:cs typeface="+mn-cs"/>
      </a:defRPr>
    </a:lvl3pPr>
    <a:lvl4pPr marL="1371600" algn="l" defTabSz="914400" rtl="0" eaLnBrk="1" latinLnBrk="0" hangingPunct="1">
      <a:defRPr kumimoji="1" sz="1800" kern="1200">
        <a:solidFill>
          <a:schemeClr val="tx1"/>
        </a:solidFill>
        <a:latin typeface="+mn-lt"/>
        <a:ea typeface="+mn-ea"/>
        <a:cs typeface="+mn-cs"/>
      </a:defRPr>
    </a:lvl4pPr>
    <a:lvl5pPr marL="1828800" algn="l" defTabSz="914400" rtl="0" eaLnBrk="1" latinLnBrk="0" hangingPunct="1">
      <a:defRPr kumimoji="1" sz="1800" kern="1200">
        <a:solidFill>
          <a:schemeClr val="tx1"/>
        </a:solidFill>
        <a:latin typeface="+mn-lt"/>
        <a:ea typeface="+mn-ea"/>
        <a:cs typeface="+mn-cs"/>
      </a:defRPr>
    </a:lvl5pPr>
    <a:lvl6pPr marL="2286000" algn="l" defTabSz="914400" rtl="0" eaLnBrk="1" latinLnBrk="0" hangingPunct="1">
      <a:defRPr kumimoji="1" sz="1800" kern="1200">
        <a:solidFill>
          <a:schemeClr val="tx1"/>
        </a:solidFill>
        <a:latin typeface="+mn-lt"/>
        <a:ea typeface="+mn-ea"/>
        <a:cs typeface="+mn-cs"/>
      </a:defRPr>
    </a:lvl6pPr>
    <a:lvl7pPr marL="2743200" algn="l" defTabSz="914400" rtl="0" eaLnBrk="1" latinLnBrk="0" hangingPunct="1">
      <a:defRPr kumimoji="1" sz="1800" kern="1200">
        <a:solidFill>
          <a:schemeClr val="tx1"/>
        </a:solidFill>
        <a:latin typeface="+mn-lt"/>
        <a:ea typeface="+mn-ea"/>
        <a:cs typeface="+mn-cs"/>
      </a:defRPr>
    </a:lvl7pPr>
    <a:lvl8pPr marL="3200400" algn="l" defTabSz="914400" rtl="0" eaLnBrk="1" latinLnBrk="0" hangingPunct="1">
      <a:defRPr kumimoji="1" sz="1800" kern="1200">
        <a:solidFill>
          <a:schemeClr val="tx1"/>
        </a:solidFill>
        <a:latin typeface="+mn-lt"/>
        <a:ea typeface="+mn-ea"/>
        <a:cs typeface="+mn-cs"/>
      </a:defRPr>
    </a:lvl8pPr>
    <a:lvl9pPr marL="3657600" algn="l" defTabSz="914400" rtl="0" eaLnBrk="1" latinLnBrk="0" hangingPunct="1">
      <a:defRPr kumimoji="1"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ナザレ園 救護１０" initials="ナ救" lastIdx="1" clrIdx="0">
    <p:extLst>
      <p:ext uri="{19B8F6BF-5375-455C-9EA6-DF929625EA0E}">
        <p15:presenceInfo xmlns:p15="http://schemas.microsoft.com/office/powerpoint/2012/main" userId="S::kyugo10@relifenazareen.onmicrosoft.com::469a4b61-db21-4499-beff-22dd0d8ac5ea"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A8A8A8B-FE13-4976-B2EB-79D7FB1926EE}" v="205" dt="2022-08-30T07:07:17.158"/>
  </p1510:revLst>
</p1510:revInfo>
</file>

<file path=ppt/tableStyles.xml><?xml version="1.0" encoding="utf-8"?>
<a:tblStyleLst xmlns:a="http://schemas.openxmlformats.org/drawingml/2006/main" def="{5C22544A-7EE6-4342-B048-85BDC9FD1C3A}">
  <a:tblStyle styleId="{5C22544A-7EE6-4342-B048-85BDC9FD1C3A}" styleName="中間スタイル 2 - アクセント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1029" autoAdjust="0"/>
    <p:restoredTop sz="86456" autoAdjust="0"/>
  </p:normalViewPr>
  <p:slideViewPr>
    <p:cSldViewPr snapToGrid="0">
      <p:cViewPr varScale="1">
        <p:scale>
          <a:sx n="60" d="100"/>
          <a:sy n="60" d="100"/>
        </p:scale>
        <p:origin x="894" y="66"/>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varScale="1">
        <p:scale>
          <a:sx n="55" d="100"/>
          <a:sy n="55" d="100"/>
        </p:scale>
        <p:origin x="2880"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commentAuthors" Target="commentAuthor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ナザレ園 救護１０" userId="469a4b61-db21-4499-beff-22dd0d8ac5ea" providerId="ADAL" clId="{60078FB7-6342-448E-B599-B46F36558028}"/>
    <pc:docChg chg="undo custSel addSld delSld modSld sldOrd modNotesMaster">
      <pc:chgData name="ナザレ園 救護１０" userId="469a4b61-db21-4499-beff-22dd0d8ac5ea" providerId="ADAL" clId="{60078FB7-6342-448E-B599-B46F36558028}" dt="2021-09-24T09:31:21.400" v="7747" actId="1076"/>
      <pc:docMkLst>
        <pc:docMk/>
      </pc:docMkLst>
      <pc:sldChg chg="addSp modSp add mod modNotes modNotesTx">
        <pc:chgData name="ナザレ園 救護１０" userId="469a4b61-db21-4499-beff-22dd0d8ac5ea" providerId="ADAL" clId="{60078FB7-6342-448E-B599-B46F36558028}" dt="2021-09-23T03:42:19.842" v="7479"/>
        <pc:sldMkLst>
          <pc:docMk/>
          <pc:sldMk cId="1026770398" sldId="256"/>
        </pc:sldMkLst>
        <pc:spChg chg="mod">
          <ac:chgData name="ナザレ園 救護１０" userId="469a4b61-db21-4499-beff-22dd0d8ac5ea" providerId="ADAL" clId="{60078FB7-6342-448E-B599-B46F36558028}" dt="2021-09-10T08:07:10.970" v="4219" actId="14100"/>
          <ac:spMkLst>
            <pc:docMk/>
            <pc:sldMk cId="1026770398" sldId="256"/>
            <ac:spMk id="4" creationId="{FFDC0EB9-9825-4EE2-BB3C-A90D3A62EE82}"/>
          </ac:spMkLst>
        </pc:spChg>
        <pc:picChg chg="add mod">
          <ac:chgData name="ナザレ園 救護１０" userId="469a4b61-db21-4499-beff-22dd0d8ac5ea" providerId="ADAL" clId="{60078FB7-6342-448E-B599-B46F36558028}" dt="2021-09-23T03:42:19.842" v="7479"/>
          <ac:picMkLst>
            <pc:docMk/>
            <pc:sldMk cId="1026770398" sldId="256"/>
            <ac:picMk id="2" creationId="{D6568B25-F3D5-46A1-B822-DAC9CBFE5117}"/>
          </ac:picMkLst>
        </pc:picChg>
        <pc:picChg chg="add mod">
          <ac:chgData name="ナザレ園 救護１０" userId="469a4b61-db21-4499-beff-22dd0d8ac5ea" providerId="ADAL" clId="{60078FB7-6342-448E-B599-B46F36558028}" dt="2021-09-10T05:24:07.656" v="1999" actId="1076"/>
          <ac:picMkLst>
            <pc:docMk/>
            <pc:sldMk cId="1026770398" sldId="256"/>
            <ac:picMk id="18" creationId="{7674BBD9-8201-43AC-B795-F6C094284577}"/>
          </ac:picMkLst>
        </pc:picChg>
      </pc:sldChg>
      <pc:sldChg chg="addSp delSp modSp mod modTransition modAnim modNotes modNotesTx">
        <pc:chgData name="ナザレ園 救護１０" userId="469a4b61-db21-4499-beff-22dd0d8ac5ea" providerId="ADAL" clId="{60078FB7-6342-448E-B599-B46F36558028}" dt="2021-09-23T02:39:27.526" v="7409"/>
        <pc:sldMkLst>
          <pc:docMk/>
          <pc:sldMk cId="0" sldId="257"/>
        </pc:sldMkLst>
        <pc:spChg chg="mod">
          <ac:chgData name="ナザレ園 救護１０" userId="469a4b61-db21-4499-beff-22dd0d8ac5ea" providerId="ADAL" clId="{60078FB7-6342-448E-B599-B46F36558028}" dt="2021-09-23T02:16:12.220" v="7395" actId="1076"/>
          <ac:spMkLst>
            <pc:docMk/>
            <pc:sldMk cId="0" sldId="257"/>
            <ac:spMk id="14" creationId="{E73075FE-9E98-493A-93D6-C9B8C3110A01}"/>
          </ac:spMkLst>
        </pc:spChg>
        <pc:picChg chg="add del mod">
          <ac:chgData name="ナザレ園 救護１０" userId="469a4b61-db21-4499-beff-22dd0d8ac5ea" providerId="ADAL" clId="{60078FB7-6342-448E-B599-B46F36558028}" dt="2021-09-23T02:28:49.785" v="7398"/>
          <ac:picMkLst>
            <pc:docMk/>
            <pc:sldMk cId="0" sldId="257"/>
            <ac:picMk id="3" creationId="{0E10C702-53DC-48E3-9622-9C8BF3E54915}"/>
          </ac:picMkLst>
        </pc:picChg>
        <pc:picChg chg="add del mod">
          <ac:chgData name="ナザレ園 救護１０" userId="469a4b61-db21-4499-beff-22dd0d8ac5ea" providerId="ADAL" clId="{60078FB7-6342-448E-B599-B46F36558028}" dt="2021-09-23T02:33:21.023" v="7400"/>
          <ac:picMkLst>
            <pc:docMk/>
            <pc:sldMk cId="0" sldId="257"/>
            <ac:picMk id="4" creationId="{5B96EDAC-D801-419D-BB5A-9875C54BED5C}"/>
          </ac:picMkLst>
        </pc:picChg>
        <pc:picChg chg="add del mod">
          <ac:chgData name="ナザレ園 救護１０" userId="469a4b61-db21-4499-beff-22dd0d8ac5ea" providerId="ADAL" clId="{60078FB7-6342-448E-B599-B46F36558028}" dt="2021-09-23T02:35:25.832" v="7402"/>
          <ac:picMkLst>
            <pc:docMk/>
            <pc:sldMk cId="0" sldId="257"/>
            <ac:picMk id="5" creationId="{6CD6C61F-9DCB-4B0A-9739-3283DDC1E23D}"/>
          </ac:picMkLst>
        </pc:picChg>
        <pc:picChg chg="add del mod">
          <ac:chgData name="ナザレ園 救護１０" userId="469a4b61-db21-4499-beff-22dd0d8ac5ea" providerId="ADAL" clId="{60078FB7-6342-448E-B599-B46F36558028}" dt="2021-09-23T02:36:20.762" v="7404"/>
          <ac:picMkLst>
            <pc:docMk/>
            <pc:sldMk cId="0" sldId="257"/>
            <ac:picMk id="8" creationId="{21AEBABD-A216-4A6E-8317-8787A0B26929}"/>
          </ac:picMkLst>
        </pc:picChg>
        <pc:picChg chg="mod">
          <ac:chgData name="ナザレ園 救護１０" userId="469a4b61-db21-4499-beff-22dd0d8ac5ea" providerId="ADAL" clId="{60078FB7-6342-448E-B599-B46F36558028}" dt="2021-09-23T02:15:41.063" v="7393" actId="1076"/>
          <ac:picMkLst>
            <pc:docMk/>
            <pc:sldMk cId="0" sldId="257"/>
            <ac:picMk id="9" creationId="{A32B2249-DB1A-4E33-B664-FA5265E5DAB7}"/>
          </ac:picMkLst>
        </pc:picChg>
        <pc:picChg chg="add del mod">
          <ac:chgData name="ナザレ園 救護１０" userId="469a4b61-db21-4499-beff-22dd0d8ac5ea" providerId="ADAL" clId="{60078FB7-6342-448E-B599-B46F36558028}" dt="2021-09-23T02:37:08.802" v="7406"/>
          <ac:picMkLst>
            <pc:docMk/>
            <pc:sldMk cId="0" sldId="257"/>
            <ac:picMk id="10" creationId="{357A5182-F437-4CCB-AE7E-9C3E1A201FF5}"/>
          </ac:picMkLst>
        </pc:picChg>
        <pc:picChg chg="add del mod">
          <ac:chgData name="ナザレ園 救護１０" userId="469a4b61-db21-4499-beff-22dd0d8ac5ea" providerId="ADAL" clId="{60078FB7-6342-448E-B599-B46F36558028}" dt="2021-09-23T02:38:35.816" v="7408"/>
          <ac:picMkLst>
            <pc:docMk/>
            <pc:sldMk cId="0" sldId="257"/>
            <ac:picMk id="12" creationId="{742B2BC7-DFA4-424C-A54C-5217FAE446F1}"/>
          </ac:picMkLst>
        </pc:picChg>
        <pc:picChg chg="add mod">
          <ac:chgData name="ナザレ園 救護１０" userId="469a4b61-db21-4499-beff-22dd0d8ac5ea" providerId="ADAL" clId="{60078FB7-6342-448E-B599-B46F36558028}" dt="2021-09-23T02:39:27.526" v="7409"/>
          <ac:picMkLst>
            <pc:docMk/>
            <pc:sldMk cId="0" sldId="257"/>
            <ac:picMk id="15" creationId="{DAE225E5-DD5A-498F-A5F2-4B1101EE85D3}"/>
          </ac:picMkLst>
        </pc:picChg>
      </pc:sldChg>
      <pc:sldChg chg="addSp delSp modSp mod ord modTransition modAnim modNotes modNotesTx">
        <pc:chgData name="ナザレ園 救護１０" userId="469a4b61-db21-4499-beff-22dd0d8ac5ea" providerId="ADAL" clId="{60078FB7-6342-448E-B599-B46F36558028}" dt="2021-09-23T03:04:20.672" v="7441"/>
        <pc:sldMkLst>
          <pc:docMk/>
          <pc:sldMk cId="4029302789" sldId="258"/>
        </pc:sldMkLst>
        <pc:spChg chg="add mod">
          <ac:chgData name="ナザレ園 救護１０" userId="469a4b61-db21-4499-beff-22dd0d8ac5ea" providerId="ADAL" clId="{60078FB7-6342-448E-B599-B46F36558028}" dt="2021-09-10T02:14:25.412" v="805" actId="115"/>
          <ac:spMkLst>
            <pc:docMk/>
            <pc:sldMk cId="4029302789" sldId="258"/>
            <ac:spMk id="3" creationId="{75C405C2-6B67-45E1-8FA9-A7F8C9C46A91}"/>
          </ac:spMkLst>
        </pc:spChg>
        <pc:spChg chg="add mod">
          <ac:chgData name="ナザレ園 救護１０" userId="469a4b61-db21-4499-beff-22dd0d8ac5ea" providerId="ADAL" clId="{60078FB7-6342-448E-B599-B46F36558028}" dt="2021-09-16T08:11:35.677" v="5297" actId="207"/>
          <ac:spMkLst>
            <pc:docMk/>
            <pc:sldMk cId="4029302789" sldId="258"/>
            <ac:spMk id="4" creationId="{71FAF0B7-33AD-4168-9433-6639C065FB6F}"/>
          </ac:spMkLst>
        </pc:spChg>
        <pc:spChg chg="add mod">
          <ac:chgData name="ナザレ園 救護１０" userId="469a4b61-db21-4499-beff-22dd0d8ac5ea" providerId="ADAL" clId="{60078FB7-6342-448E-B599-B46F36558028}" dt="2021-09-16T08:11:40.303" v="5298" actId="207"/>
          <ac:spMkLst>
            <pc:docMk/>
            <pc:sldMk cId="4029302789" sldId="258"/>
            <ac:spMk id="5" creationId="{43BD26A4-EE50-468C-A474-76E985EFF475}"/>
          </ac:spMkLst>
        </pc:spChg>
        <pc:picChg chg="add del mod">
          <ac:chgData name="ナザレ園 救護１０" userId="469a4b61-db21-4499-beff-22dd0d8ac5ea" providerId="ADAL" clId="{60078FB7-6342-448E-B599-B46F36558028}" dt="2021-09-23T03:02:16.644" v="7438"/>
          <ac:picMkLst>
            <pc:docMk/>
            <pc:sldMk cId="4029302789" sldId="258"/>
            <ac:picMk id="6" creationId="{0ED4F569-8BA6-459A-BF9A-0D6A5666D742}"/>
          </ac:picMkLst>
        </pc:picChg>
        <pc:picChg chg="add del mod">
          <ac:chgData name="ナザレ園 救護１０" userId="469a4b61-db21-4499-beff-22dd0d8ac5ea" providerId="ADAL" clId="{60078FB7-6342-448E-B599-B46F36558028}" dt="2021-09-23T03:03:02.045" v="7440"/>
          <ac:picMkLst>
            <pc:docMk/>
            <pc:sldMk cId="4029302789" sldId="258"/>
            <ac:picMk id="7" creationId="{423710A0-E513-48DB-9BAA-3FF8156420A6}"/>
          </ac:picMkLst>
        </pc:picChg>
        <pc:picChg chg="add mod">
          <ac:chgData name="ナザレ園 救護１０" userId="469a4b61-db21-4499-beff-22dd0d8ac5ea" providerId="ADAL" clId="{60078FB7-6342-448E-B599-B46F36558028}" dt="2021-09-23T03:04:20.672" v="7441"/>
          <ac:picMkLst>
            <pc:docMk/>
            <pc:sldMk cId="4029302789" sldId="258"/>
            <ac:picMk id="8" creationId="{3A7B5F93-D2FE-468F-97D8-7C6152E77562}"/>
          </ac:picMkLst>
        </pc:picChg>
      </pc:sldChg>
      <pc:sldChg chg="addSp delSp modSp del mod ord">
        <pc:chgData name="ナザレ園 救護１０" userId="469a4b61-db21-4499-beff-22dd0d8ac5ea" providerId="ADAL" clId="{60078FB7-6342-448E-B599-B46F36558028}" dt="2021-09-16T07:15:47.927" v="5017" actId="2696"/>
        <pc:sldMkLst>
          <pc:docMk/>
          <pc:sldMk cId="2206823069" sldId="259"/>
        </pc:sldMkLst>
        <pc:spChg chg="add del mod">
          <ac:chgData name="ナザレ園 救護１０" userId="469a4b61-db21-4499-beff-22dd0d8ac5ea" providerId="ADAL" clId="{60078FB7-6342-448E-B599-B46F36558028}" dt="2021-09-10T02:10:24.625" v="599"/>
          <ac:spMkLst>
            <pc:docMk/>
            <pc:sldMk cId="2206823069" sldId="259"/>
            <ac:spMk id="3" creationId="{A618D7C5-102A-4E37-A2ED-E18259EAE1C7}"/>
          </ac:spMkLst>
        </pc:spChg>
        <pc:spChg chg="add mod">
          <ac:chgData name="ナザレ園 救護１０" userId="469a4b61-db21-4499-beff-22dd0d8ac5ea" providerId="ADAL" clId="{60078FB7-6342-448E-B599-B46F36558028}" dt="2021-09-10T09:03:34.644" v="4382" actId="20577"/>
          <ac:spMkLst>
            <pc:docMk/>
            <pc:sldMk cId="2206823069" sldId="259"/>
            <ac:spMk id="4" creationId="{6B9F7A4B-DB31-49E0-9576-ADB3F2F5DDBF}"/>
          </ac:spMkLst>
        </pc:spChg>
        <pc:spChg chg="add mod">
          <ac:chgData name="ナザレ園 救護１０" userId="469a4b61-db21-4499-beff-22dd0d8ac5ea" providerId="ADAL" clId="{60078FB7-6342-448E-B599-B46F36558028}" dt="2021-09-16T07:14:25.246" v="4999" actId="20577"/>
          <ac:spMkLst>
            <pc:docMk/>
            <pc:sldMk cId="2206823069" sldId="259"/>
            <ac:spMk id="10" creationId="{68807EA6-3A42-4510-A394-D4F0B637B703}"/>
          </ac:spMkLst>
        </pc:spChg>
        <pc:picChg chg="add del mod">
          <ac:chgData name="ナザレ園 救護１０" userId="469a4b61-db21-4499-beff-22dd0d8ac5ea" providerId="ADAL" clId="{60078FB7-6342-448E-B599-B46F36558028}" dt="2021-09-10T03:40:57.054" v="1795" actId="478"/>
          <ac:picMkLst>
            <pc:docMk/>
            <pc:sldMk cId="2206823069" sldId="259"/>
            <ac:picMk id="5" creationId="{B6FAEF1A-E24E-4C28-9DB1-9AAF2DAA3353}"/>
          </ac:picMkLst>
        </pc:picChg>
        <pc:picChg chg="add del mod">
          <ac:chgData name="ナザレ園 救護１０" userId="469a4b61-db21-4499-beff-22dd0d8ac5ea" providerId="ADAL" clId="{60078FB7-6342-448E-B599-B46F36558028}" dt="2021-09-16T07:14:10.307" v="4989" actId="478"/>
          <ac:picMkLst>
            <pc:docMk/>
            <pc:sldMk cId="2206823069" sldId="259"/>
            <ac:picMk id="6" creationId="{B09B6452-3CF9-4C33-BE4D-2651BBF909A3}"/>
          </ac:picMkLst>
        </pc:picChg>
        <pc:picChg chg="add del mod">
          <ac:chgData name="ナザレ園 救護１０" userId="469a4b61-db21-4499-beff-22dd0d8ac5ea" providerId="ADAL" clId="{60078FB7-6342-448E-B599-B46F36558028}" dt="2021-09-10T04:49:20.499" v="1799" actId="478"/>
          <ac:picMkLst>
            <pc:docMk/>
            <pc:sldMk cId="2206823069" sldId="259"/>
            <ac:picMk id="7" creationId="{4A510074-C5AF-425D-B6CF-6C7BD9668694}"/>
          </ac:picMkLst>
        </pc:picChg>
        <pc:picChg chg="add mod">
          <ac:chgData name="ナザレ園 救護１０" userId="469a4b61-db21-4499-beff-22dd0d8ac5ea" providerId="ADAL" clId="{60078FB7-6342-448E-B599-B46F36558028}" dt="2021-09-10T04:51:20.551" v="1810" actId="1076"/>
          <ac:picMkLst>
            <pc:docMk/>
            <pc:sldMk cId="2206823069" sldId="259"/>
            <ac:picMk id="9" creationId="{15F18C95-096B-44AC-80F2-E20EA74F5D3D}"/>
          </ac:picMkLst>
        </pc:picChg>
      </pc:sldChg>
      <pc:sldChg chg="del">
        <pc:chgData name="ナザレ園 救護１０" userId="469a4b61-db21-4499-beff-22dd0d8ac5ea" providerId="ADAL" clId="{60078FB7-6342-448E-B599-B46F36558028}" dt="2021-09-10T05:35:42.867" v="2014" actId="2696"/>
        <pc:sldMkLst>
          <pc:docMk/>
          <pc:sldMk cId="2760274019" sldId="260"/>
        </pc:sldMkLst>
      </pc:sldChg>
      <pc:sldChg chg="del">
        <pc:chgData name="ナザレ園 救護１０" userId="469a4b61-db21-4499-beff-22dd0d8ac5ea" providerId="ADAL" clId="{60078FB7-6342-448E-B599-B46F36558028}" dt="2021-09-10T05:35:45.432" v="2015" actId="2696"/>
        <pc:sldMkLst>
          <pc:docMk/>
          <pc:sldMk cId="2354960971" sldId="261"/>
        </pc:sldMkLst>
      </pc:sldChg>
      <pc:sldChg chg="addSp modSp mod ord modNotesTx">
        <pc:chgData name="ナザレ園 救護１０" userId="469a4b61-db21-4499-beff-22dd0d8ac5ea" providerId="ADAL" clId="{60078FB7-6342-448E-B599-B46F36558028}" dt="2021-09-23T03:51:44.224" v="7487"/>
        <pc:sldMkLst>
          <pc:docMk/>
          <pc:sldMk cId="3601224531" sldId="262"/>
        </pc:sldMkLst>
        <pc:spChg chg="add mod">
          <ac:chgData name="ナザレ園 救護１０" userId="469a4b61-db21-4499-beff-22dd0d8ac5ea" providerId="ADAL" clId="{60078FB7-6342-448E-B599-B46F36558028}" dt="2021-09-10T08:05:58.150" v="4211" actId="115"/>
          <ac:spMkLst>
            <pc:docMk/>
            <pc:sldMk cId="3601224531" sldId="262"/>
            <ac:spMk id="3" creationId="{09374703-D7D4-4C94-8439-40383D04C229}"/>
          </ac:spMkLst>
        </pc:spChg>
        <pc:spChg chg="add mod">
          <ac:chgData name="ナザレ園 救護１０" userId="469a4b61-db21-4499-beff-22dd0d8ac5ea" providerId="ADAL" clId="{60078FB7-6342-448E-B599-B46F36558028}" dt="2021-09-16T07:33:14.605" v="5273" actId="20577"/>
          <ac:spMkLst>
            <pc:docMk/>
            <pc:sldMk cId="3601224531" sldId="262"/>
            <ac:spMk id="4" creationId="{7920CE7F-F77E-483B-B0D6-2A50338F5E68}"/>
          </ac:spMkLst>
        </pc:spChg>
        <pc:picChg chg="add mod">
          <ac:chgData name="ナザレ園 救護１０" userId="469a4b61-db21-4499-beff-22dd0d8ac5ea" providerId="ADAL" clId="{60078FB7-6342-448E-B599-B46F36558028}" dt="2021-09-23T03:51:44.224" v="7487"/>
          <ac:picMkLst>
            <pc:docMk/>
            <pc:sldMk cId="3601224531" sldId="262"/>
            <ac:picMk id="5" creationId="{213D22A8-1034-4647-B965-B54919F79C5F}"/>
          </ac:picMkLst>
        </pc:picChg>
      </pc:sldChg>
      <pc:sldChg chg="addSp delSp modSp mod modTransition modAnim modNotesTx">
        <pc:chgData name="ナザレ園 救護１０" userId="469a4b61-db21-4499-beff-22dd0d8ac5ea" providerId="ADAL" clId="{60078FB7-6342-448E-B599-B46F36558028}" dt="2021-09-23T03:30:06.698" v="7471"/>
        <pc:sldMkLst>
          <pc:docMk/>
          <pc:sldMk cId="3619621057" sldId="263"/>
        </pc:sldMkLst>
        <pc:spChg chg="add mod">
          <ac:chgData name="ナザレ園 救護１０" userId="469a4b61-db21-4499-beff-22dd0d8ac5ea" providerId="ADAL" clId="{60078FB7-6342-448E-B599-B46F36558028}" dt="2021-09-10T07:53:47.934" v="3202" actId="255"/>
          <ac:spMkLst>
            <pc:docMk/>
            <pc:sldMk cId="3619621057" sldId="263"/>
            <ac:spMk id="3" creationId="{FA0ACF7C-7869-40EF-96FF-7C4CCB3B5D61}"/>
          </ac:spMkLst>
        </pc:spChg>
        <pc:picChg chg="add del mod">
          <ac:chgData name="ナザレ園 救護１０" userId="469a4b61-db21-4499-beff-22dd0d8ac5ea" providerId="ADAL" clId="{60078FB7-6342-448E-B599-B46F36558028}" dt="2021-09-23T03:29:42.723" v="7470"/>
          <ac:picMkLst>
            <pc:docMk/>
            <pc:sldMk cId="3619621057" sldId="263"/>
            <ac:picMk id="4" creationId="{A1E7D144-8285-44F5-8D81-7B2CBD51E6F7}"/>
          </ac:picMkLst>
        </pc:picChg>
        <pc:picChg chg="add mod">
          <ac:chgData name="ナザレ園 救護１０" userId="469a4b61-db21-4499-beff-22dd0d8ac5ea" providerId="ADAL" clId="{60078FB7-6342-448E-B599-B46F36558028}" dt="2021-09-23T03:30:06.698" v="7471"/>
          <ac:picMkLst>
            <pc:docMk/>
            <pc:sldMk cId="3619621057" sldId="263"/>
            <ac:picMk id="5" creationId="{889DBA25-7B1A-4F98-8A03-4E74F935EB5F}"/>
          </ac:picMkLst>
        </pc:picChg>
      </pc:sldChg>
      <pc:sldChg chg="addSp delSp modSp add mod ord modTransition modAnim modNotes modNotesTx">
        <pc:chgData name="ナザレ園 救護１０" userId="469a4b61-db21-4499-beff-22dd0d8ac5ea" providerId="ADAL" clId="{60078FB7-6342-448E-B599-B46F36558028}" dt="2021-09-23T03:37:21.724" v="7475"/>
        <pc:sldMkLst>
          <pc:docMk/>
          <pc:sldMk cId="2869269171" sldId="265"/>
        </pc:sldMkLst>
        <pc:spChg chg="mod">
          <ac:chgData name="ナザレ園 救護１０" userId="469a4b61-db21-4499-beff-22dd0d8ac5ea" providerId="ADAL" clId="{60078FB7-6342-448E-B599-B46F36558028}" dt="2021-09-20T01:48:11.907" v="6144" actId="255"/>
          <ac:spMkLst>
            <pc:docMk/>
            <pc:sldMk cId="2869269171" sldId="265"/>
            <ac:spMk id="2" creationId="{D2EC8A76-72B4-4DD2-9F49-2D398061C839}"/>
          </ac:spMkLst>
        </pc:spChg>
        <pc:picChg chg="add del mod">
          <ac:chgData name="ナザレ園 救護１０" userId="469a4b61-db21-4499-beff-22dd0d8ac5ea" providerId="ADAL" clId="{60078FB7-6342-448E-B599-B46F36558028}" dt="2021-09-23T03:35:48.028" v="7474"/>
          <ac:picMkLst>
            <pc:docMk/>
            <pc:sldMk cId="2869269171" sldId="265"/>
            <ac:picMk id="10" creationId="{4B66B2D0-CAD1-419F-ABD4-1AD93CAD2B97}"/>
          </ac:picMkLst>
        </pc:picChg>
        <pc:picChg chg="add mod">
          <ac:chgData name="ナザレ園 救護１０" userId="469a4b61-db21-4499-beff-22dd0d8ac5ea" providerId="ADAL" clId="{60078FB7-6342-448E-B599-B46F36558028}" dt="2021-09-23T03:37:21.724" v="7475"/>
          <ac:picMkLst>
            <pc:docMk/>
            <pc:sldMk cId="2869269171" sldId="265"/>
            <ac:picMk id="15" creationId="{7503B357-8416-4C99-ACD7-8483F6C2345A}"/>
          </ac:picMkLst>
        </pc:picChg>
        <pc:picChg chg="add mod">
          <ac:chgData name="ナザレ園 救護１０" userId="469a4b61-db21-4499-beff-22dd0d8ac5ea" providerId="ADAL" clId="{60078FB7-6342-448E-B599-B46F36558028}" dt="2021-09-10T05:29:46.510" v="2007" actId="1076"/>
          <ac:picMkLst>
            <pc:docMk/>
            <pc:sldMk cId="2869269171" sldId="265"/>
            <ac:picMk id="35" creationId="{D50489A0-2522-4EB7-9F63-6A16AA4A0BE4}"/>
          </ac:picMkLst>
        </pc:picChg>
      </pc:sldChg>
      <pc:sldChg chg="addSp delSp modSp add mod modTransition delAnim modAnim addCm delCm modNotes modNotesTx">
        <pc:chgData name="ナザレ園 救護１０" userId="469a4b61-db21-4499-beff-22dd0d8ac5ea" providerId="ADAL" clId="{60078FB7-6342-448E-B599-B46F36558028}" dt="2021-09-23T03:27:38.663" v="7468"/>
        <pc:sldMkLst>
          <pc:docMk/>
          <pc:sldMk cId="51725693" sldId="266"/>
        </pc:sldMkLst>
        <pc:spChg chg="add mod">
          <ac:chgData name="ナザレ園 救護１０" userId="469a4b61-db21-4499-beff-22dd0d8ac5ea" providerId="ADAL" clId="{60078FB7-6342-448E-B599-B46F36558028}" dt="2021-09-16T08:15:01.894" v="5386" actId="20577"/>
          <ac:spMkLst>
            <pc:docMk/>
            <pc:sldMk cId="51725693" sldId="266"/>
            <ac:spMk id="2" creationId="{580EC2F7-A163-40A8-AF7B-9D73C4BE8A6B}"/>
          </ac:spMkLst>
        </pc:spChg>
        <pc:spChg chg="del">
          <ac:chgData name="ナザレ園 救護１０" userId="469a4b61-db21-4499-beff-22dd0d8ac5ea" providerId="ADAL" clId="{60078FB7-6342-448E-B599-B46F36558028}" dt="2021-09-10T02:20:51.930" v="952" actId="478"/>
          <ac:spMkLst>
            <pc:docMk/>
            <pc:sldMk cId="51725693" sldId="266"/>
            <ac:spMk id="3" creationId="{474E82FD-9A4C-436D-B762-1F29CF4E948E}"/>
          </ac:spMkLst>
        </pc:spChg>
        <pc:spChg chg="mod">
          <ac:chgData name="ナザレ園 救護１０" userId="469a4b61-db21-4499-beff-22dd0d8ac5ea" providerId="ADAL" clId="{60078FB7-6342-448E-B599-B46F36558028}" dt="2021-09-10T02:21:23.082" v="957" actId="2711"/>
          <ac:spMkLst>
            <pc:docMk/>
            <pc:sldMk cId="51725693" sldId="266"/>
            <ac:spMk id="5" creationId="{93D0EBE6-7C78-4335-BB87-509C47CD40BD}"/>
          </ac:spMkLst>
        </pc:spChg>
        <pc:spChg chg="mod">
          <ac:chgData name="ナザレ園 救護１０" userId="469a4b61-db21-4499-beff-22dd0d8ac5ea" providerId="ADAL" clId="{60078FB7-6342-448E-B599-B46F36558028}" dt="2021-09-20T01:07:25.255" v="5480" actId="207"/>
          <ac:spMkLst>
            <pc:docMk/>
            <pc:sldMk cId="51725693" sldId="266"/>
            <ac:spMk id="6" creationId="{409C177B-081A-42B5-951F-ED490A7B40EE}"/>
          </ac:spMkLst>
        </pc:spChg>
        <pc:spChg chg="del">
          <ac:chgData name="ナザレ園 救護１０" userId="469a4b61-db21-4499-beff-22dd0d8ac5ea" providerId="ADAL" clId="{60078FB7-6342-448E-B599-B46F36558028}" dt="2021-09-10T02:20:55.092" v="953" actId="478"/>
          <ac:spMkLst>
            <pc:docMk/>
            <pc:sldMk cId="51725693" sldId="266"/>
            <ac:spMk id="7" creationId="{8B503189-2640-4A49-B638-C67B167DB8CE}"/>
          </ac:spMkLst>
        </pc:spChg>
        <pc:spChg chg="mod">
          <ac:chgData name="ナザレ園 救護１０" userId="469a4b61-db21-4499-beff-22dd0d8ac5ea" providerId="ADAL" clId="{60078FB7-6342-448E-B599-B46F36558028}" dt="2021-09-16T08:37:17.670" v="5413" actId="115"/>
          <ac:spMkLst>
            <pc:docMk/>
            <pc:sldMk cId="51725693" sldId="266"/>
            <ac:spMk id="8" creationId="{1D012916-12DF-44A3-97D2-2A26E7412D88}"/>
          </ac:spMkLst>
        </pc:spChg>
        <pc:picChg chg="add del mod">
          <ac:chgData name="ナザレ園 救護１０" userId="469a4b61-db21-4499-beff-22dd0d8ac5ea" providerId="ADAL" clId="{60078FB7-6342-448E-B599-B46F36558028}" dt="2021-09-23T03:24:06.149" v="7463"/>
          <ac:picMkLst>
            <pc:docMk/>
            <pc:sldMk cId="51725693" sldId="266"/>
            <ac:picMk id="3" creationId="{17FE016F-ECE0-46FA-93C2-DEADAE940ED0}"/>
          </ac:picMkLst>
        </pc:picChg>
        <pc:picChg chg="add del mod">
          <ac:chgData name="ナザレ園 救護１０" userId="469a4b61-db21-4499-beff-22dd0d8ac5ea" providerId="ADAL" clId="{60078FB7-6342-448E-B599-B46F36558028}" dt="2021-09-23T03:25:40.717" v="7465"/>
          <ac:picMkLst>
            <pc:docMk/>
            <pc:sldMk cId="51725693" sldId="266"/>
            <ac:picMk id="4" creationId="{382A558E-4DE3-4975-802A-F5AB7BDBDC10}"/>
          </ac:picMkLst>
        </pc:picChg>
        <pc:picChg chg="add mod">
          <ac:chgData name="ナザレ園 救護１０" userId="469a4b61-db21-4499-beff-22dd0d8ac5ea" providerId="ADAL" clId="{60078FB7-6342-448E-B599-B46F36558028}" dt="2021-09-16T07:21:59.935" v="5153" actId="14100"/>
          <ac:picMkLst>
            <pc:docMk/>
            <pc:sldMk cId="51725693" sldId="266"/>
            <ac:picMk id="7" creationId="{A123BE35-B4F3-4D15-9F2D-5E8DF6290C92}"/>
          </ac:picMkLst>
        </pc:picChg>
        <pc:picChg chg="add del mod">
          <ac:chgData name="ナザレ園 救護１０" userId="469a4b61-db21-4499-beff-22dd0d8ac5ea" providerId="ADAL" clId="{60078FB7-6342-448E-B599-B46F36558028}" dt="2021-09-23T03:26:07.290" v="7467"/>
          <ac:picMkLst>
            <pc:docMk/>
            <pc:sldMk cId="51725693" sldId="266"/>
            <ac:picMk id="9" creationId="{500CB311-0506-411F-A239-E6E57E933D8A}"/>
          </ac:picMkLst>
        </pc:picChg>
        <pc:picChg chg="add mod">
          <ac:chgData name="ナザレ園 救護１０" userId="469a4b61-db21-4499-beff-22dd0d8ac5ea" providerId="ADAL" clId="{60078FB7-6342-448E-B599-B46F36558028}" dt="2021-09-23T03:27:38.663" v="7468"/>
          <ac:picMkLst>
            <pc:docMk/>
            <pc:sldMk cId="51725693" sldId="266"/>
            <ac:picMk id="10" creationId="{376EF8C3-A419-43A9-88CE-87AB8F4E7F25}"/>
          </ac:picMkLst>
        </pc:picChg>
      </pc:sldChg>
      <pc:sldChg chg="addSp delSp modSp mod modTransition modAnim modNotes modNotesTx">
        <pc:chgData name="ナザレ園 救護１０" userId="469a4b61-db21-4499-beff-22dd0d8ac5ea" providerId="ADAL" clId="{60078FB7-6342-448E-B599-B46F36558028}" dt="2021-09-24T09:31:21.400" v="7747" actId="1076"/>
        <pc:sldMkLst>
          <pc:docMk/>
          <pc:sldMk cId="2493769737" sldId="267"/>
        </pc:sldMkLst>
        <pc:spChg chg="mod">
          <ac:chgData name="ナザレ園 救護１０" userId="469a4b61-db21-4499-beff-22dd0d8ac5ea" providerId="ADAL" clId="{60078FB7-6342-448E-B599-B46F36558028}" dt="2021-09-03T08:51:12.651" v="29" actId="1076"/>
          <ac:spMkLst>
            <pc:docMk/>
            <pc:sldMk cId="2493769737" sldId="267"/>
            <ac:spMk id="2" creationId="{873B52C1-0362-4C08-8BFB-E2F0560857C8}"/>
          </ac:spMkLst>
        </pc:spChg>
        <pc:spChg chg="mod">
          <ac:chgData name="ナザレ園 救護１０" userId="469a4b61-db21-4499-beff-22dd0d8ac5ea" providerId="ADAL" clId="{60078FB7-6342-448E-B599-B46F36558028}" dt="2021-09-24T09:31:10.922" v="7745" actId="1076"/>
          <ac:spMkLst>
            <pc:docMk/>
            <pc:sldMk cId="2493769737" sldId="267"/>
            <ac:spMk id="31" creationId="{85C023D4-16AB-4CA8-9D1F-A23C38D262BB}"/>
          </ac:spMkLst>
        </pc:spChg>
        <pc:spChg chg="mod">
          <ac:chgData name="ナザレ園 救護１０" userId="469a4b61-db21-4499-beff-22dd0d8ac5ea" providerId="ADAL" clId="{60078FB7-6342-448E-B599-B46F36558028}" dt="2021-09-24T09:31:15.201" v="7746" actId="1076"/>
          <ac:spMkLst>
            <pc:docMk/>
            <pc:sldMk cId="2493769737" sldId="267"/>
            <ac:spMk id="41" creationId="{72652BC1-7FB7-47EC-9BF5-02D542A1519B}"/>
          </ac:spMkLst>
        </pc:spChg>
        <pc:spChg chg="add mod">
          <ac:chgData name="ナザレ園 救護１０" userId="469a4b61-db21-4499-beff-22dd0d8ac5ea" providerId="ADAL" clId="{60078FB7-6342-448E-B599-B46F36558028}" dt="2021-09-24T09:31:21.400" v="7747" actId="1076"/>
          <ac:spMkLst>
            <pc:docMk/>
            <pc:sldMk cId="2493769737" sldId="267"/>
            <ac:spMk id="44" creationId="{1E0E4701-080C-4F71-8F30-20FF029044B5}"/>
          </ac:spMkLst>
        </pc:spChg>
        <pc:picChg chg="add del mod">
          <ac:chgData name="ナザレ園 救護１０" userId="469a4b61-db21-4499-beff-22dd0d8ac5ea" providerId="ADAL" clId="{60078FB7-6342-448E-B599-B46F36558028}" dt="2021-09-23T02:44:47.199" v="7416"/>
          <ac:picMkLst>
            <pc:docMk/>
            <pc:sldMk cId="2493769737" sldId="267"/>
            <ac:picMk id="9" creationId="{861446E2-4432-4936-A10D-8828CF9820E7}"/>
          </ac:picMkLst>
        </pc:picChg>
        <pc:picChg chg="add mod">
          <ac:chgData name="ナザレ園 救護１０" userId="469a4b61-db21-4499-beff-22dd0d8ac5ea" providerId="ADAL" clId="{60078FB7-6342-448E-B599-B46F36558028}" dt="2021-09-23T02:45:49.617" v="7417"/>
          <ac:picMkLst>
            <pc:docMk/>
            <pc:sldMk cId="2493769737" sldId="267"/>
            <ac:picMk id="17" creationId="{1E66D9F2-78B4-40A8-ACB5-01DC9BBB9666}"/>
          </ac:picMkLst>
        </pc:picChg>
      </pc:sldChg>
      <pc:sldChg chg="addSp delSp modSp mod modTransition modAnim modNotes modNotesTx">
        <pc:chgData name="ナザレ園 救護１０" userId="469a4b61-db21-4499-beff-22dd0d8ac5ea" providerId="ADAL" clId="{60078FB7-6342-448E-B599-B46F36558028}" dt="2021-09-23T02:50:20.236" v="7424"/>
        <pc:sldMkLst>
          <pc:docMk/>
          <pc:sldMk cId="3921112294" sldId="268"/>
        </pc:sldMkLst>
        <pc:spChg chg="mod">
          <ac:chgData name="ナザレ園 救護１０" userId="469a4b61-db21-4499-beff-22dd0d8ac5ea" providerId="ADAL" clId="{60078FB7-6342-448E-B599-B46F36558028}" dt="2021-09-03T08:49:10.405" v="4" actId="255"/>
          <ac:spMkLst>
            <pc:docMk/>
            <pc:sldMk cId="3921112294" sldId="268"/>
            <ac:spMk id="2" creationId="{3EBC4989-70E2-4D50-8743-2FAFB5361845}"/>
          </ac:spMkLst>
        </pc:spChg>
        <pc:spChg chg="add mod">
          <ac:chgData name="ナザレ園 救護１０" userId="469a4b61-db21-4499-beff-22dd0d8ac5ea" providerId="ADAL" clId="{60078FB7-6342-448E-B599-B46F36558028}" dt="2021-09-21T07:21:26.959" v="7172" actId="14100"/>
          <ac:spMkLst>
            <pc:docMk/>
            <pc:sldMk cId="3921112294" sldId="268"/>
            <ac:spMk id="3" creationId="{A60F3C0B-20C2-43EA-8E12-DDB58FA6612F}"/>
          </ac:spMkLst>
        </pc:spChg>
        <pc:spChg chg="mod">
          <ac:chgData name="ナザレ園 救護１０" userId="469a4b61-db21-4499-beff-22dd0d8ac5ea" providerId="ADAL" clId="{60078FB7-6342-448E-B599-B46F36558028}" dt="2021-09-21T07:20:35.421" v="7165" actId="21"/>
          <ac:spMkLst>
            <pc:docMk/>
            <pc:sldMk cId="3921112294" sldId="268"/>
            <ac:spMk id="4" creationId="{30362352-FA03-4CBA-BF8E-F408386B87F9}"/>
          </ac:spMkLst>
        </pc:spChg>
        <pc:spChg chg="add mod">
          <ac:chgData name="ナザレ園 救護１０" userId="469a4b61-db21-4499-beff-22dd0d8ac5ea" providerId="ADAL" clId="{60078FB7-6342-448E-B599-B46F36558028}" dt="2021-09-21T07:21:31.128" v="7173" actId="14100"/>
          <ac:spMkLst>
            <pc:docMk/>
            <pc:sldMk cId="3921112294" sldId="268"/>
            <ac:spMk id="5" creationId="{24241F90-2194-419C-8A8A-EB5EDB679C1C}"/>
          </ac:spMkLst>
        </pc:spChg>
        <pc:picChg chg="add del mod">
          <ac:chgData name="ナザレ園 救護１０" userId="469a4b61-db21-4499-beff-22dd0d8ac5ea" providerId="ADAL" clId="{60078FB7-6342-448E-B599-B46F36558028}" dt="2021-09-23T02:48:04.712" v="7419"/>
          <ac:picMkLst>
            <pc:docMk/>
            <pc:sldMk cId="3921112294" sldId="268"/>
            <ac:picMk id="6" creationId="{80810B26-54EE-49A6-B7AE-D293818FD434}"/>
          </ac:picMkLst>
        </pc:picChg>
        <pc:picChg chg="add del mod">
          <ac:chgData name="ナザレ園 救護１０" userId="469a4b61-db21-4499-beff-22dd0d8ac5ea" providerId="ADAL" clId="{60078FB7-6342-448E-B599-B46F36558028}" dt="2021-09-23T02:49:09.884" v="7421"/>
          <ac:picMkLst>
            <pc:docMk/>
            <pc:sldMk cId="3921112294" sldId="268"/>
            <ac:picMk id="7" creationId="{D33A9BE3-A736-423D-BC0F-9AD2D15577E0}"/>
          </ac:picMkLst>
        </pc:picChg>
        <pc:picChg chg="mod">
          <ac:chgData name="ナザレ園 救護１０" userId="469a4b61-db21-4499-beff-22dd0d8ac5ea" providerId="ADAL" clId="{60078FB7-6342-448E-B599-B46F36558028}" dt="2021-09-16T07:39:43.819" v="5286" actId="1076"/>
          <ac:picMkLst>
            <pc:docMk/>
            <pc:sldMk cId="3921112294" sldId="268"/>
            <ac:picMk id="8" creationId="{4198671C-E214-4156-B4C4-15545ED874D9}"/>
          </ac:picMkLst>
        </pc:picChg>
        <pc:picChg chg="add del mod">
          <ac:chgData name="ナザレ園 救護１０" userId="469a4b61-db21-4499-beff-22dd0d8ac5ea" providerId="ADAL" clId="{60078FB7-6342-448E-B599-B46F36558028}" dt="2021-09-23T02:49:24.110" v="7423"/>
          <ac:picMkLst>
            <pc:docMk/>
            <pc:sldMk cId="3921112294" sldId="268"/>
            <ac:picMk id="9" creationId="{9573BF50-201C-4E79-951C-3599065829BB}"/>
          </ac:picMkLst>
        </pc:picChg>
        <pc:picChg chg="add mod">
          <ac:chgData name="ナザレ園 救護１０" userId="469a4b61-db21-4499-beff-22dd0d8ac5ea" providerId="ADAL" clId="{60078FB7-6342-448E-B599-B46F36558028}" dt="2021-09-23T02:50:20.236" v="7424"/>
          <ac:picMkLst>
            <pc:docMk/>
            <pc:sldMk cId="3921112294" sldId="268"/>
            <ac:picMk id="10" creationId="{60000628-8DFE-4C69-91E3-6EC0C80AF001}"/>
          </ac:picMkLst>
        </pc:picChg>
      </pc:sldChg>
      <pc:sldChg chg="addSp delSp modSp mod modTransition modAnim modNotes modNotesTx">
        <pc:chgData name="ナザレ園 救護１０" userId="469a4b61-db21-4499-beff-22dd0d8ac5ea" providerId="ADAL" clId="{60078FB7-6342-448E-B599-B46F36558028}" dt="2021-09-23T02:43:22.308" v="7414"/>
        <pc:sldMkLst>
          <pc:docMk/>
          <pc:sldMk cId="1130133485" sldId="269"/>
        </pc:sldMkLst>
        <pc:spChg chg="mod">
          <ac:chgData name="ナザレ園 救護１０" userId="469a4b61-db21-4499-beff-22dd0d8ac5ea" providerId="ADAL" clId="{60078FB7-6342-448E-B599-B46F36558028}" dt="2021-09-03T09:07:21.914" v="129" actId="1076"/>
          <ac:spMkLst>
            <pc:docMk/>
            <pc:sldMk cId="1130133485" sldId="269"/>
            <ac:spMk id="2" creationId="{3EBC4989-70E2-4D50-8743-2FAFB5361845}"/>
          </ac:spMkLst>
        </pc:spChg>
        <pc:spChg chg="add mod">
          <ac:chgData name="ナザレ園 救護１０" userId="469a4b61-db21-4499-beff-22dd0d8ac5ea" providerId="ADAL" clId="{60078FB7-6342-448E-B599-B46F36558028}" dt="2021-09-10T03:03:02.646" v="1216" actId="207"/>
          <ac:spMkLst>
            <pc:docMk/>
            <pc:sldMk cId="1130133485" sldId="269"/>
            <ac:spMk id="3" creationId="{E3B3AFED-895A-46B0-B791-D78BBDE5A1C5}"/>
          </ac:spMkLst>
        </pc:spChg>
        <pc:spChg chg="mod">
          <ac:chgData name="ナザレ園 救護１０" userId="469a4b61-db21-4499-beff-22dd0d8ac5ea" providerId="ADAL" clId="{60078FB7-6342-448E-B599-B46F36558028}" dt="2021-09-16T08:35:06.214" v="5405" actId="113"/>
          <ac:spMkLst>
            <pc:docMk/>
            <pc:sldMk cId="1130133485" sldId="269"/>
            <ac:spMk id="5" creationId="{77420A52-F18B-41D3-BC6D-8C31DD38AF72}"/>
          </ac:spMkLst>
        </pc:spChg>
        <pc:picChg chg="add del mod">
          <ac:chgData name="ナザレ園 救護１０" userId="469a4b61-db21-4499-beff-22dd0d8ac5ea" providerId="ADAL" clId="{60078FB7-6342-448E-B599-B46F36558028}" dt="2021-09-23T02:41:22.183" v="7411"/>
          <ac:picMkLst>
            <pc:docMk/>
            <pc:sldMk cId="1130133485" sldId="269"/>
            <ac:picMk id="4" creationId="{6FC8E51D-4F01-4EA5-B2A0-47A92A14F0B9}"/>
          </ac:picMkLst>
        </pc:picChg>
        <pc:picChg chg="add del mod">
          <ac:chgData name="ナザレ園 救護１０" userId="469a4b61-db21-4499-beff-22dd0d8ac5ea" providerId="ADAL" clId="{60078FB7-6342-448E-B599-B46F36558028}" dt="2021-09-23T02:42:26.492" v="7413"/>
          <ac:picMkLst>
            <pc:docMk/>
            <pc:sldMk cId="1130133485" sldId="269"/>
            <ac:picMk id="6" creationId="{4C571EEA-E282-46EC-BADC-5C798D806331}"/>
          </ac:picMkLst>
        </pc:picChg>
        <pc:picChg chg="add mod">
          <ac:chgData name="ナザレ園 救護１０" userId="469a4b61-db21-4499-beff-22dd0d8ac5ea" providerId="ADAL" clId="{60078FB7-6342-448E-B599-B46F36558028}" dt="2021-09-23T02:43:22.308" v="7414"/>
          <ac:picMkLst>
            <pc:docMk/>
            <pc:sldMk cId="1130133485" sldId="269"/>
            <ac:picMk id="7" creationId="{2861D02A-70AA-4CC7-9EDE-5838F3A50B85}"/>
          </ac:picMkLst>
        </pc:picChg>
      </pc:sldChg>
      <pc:sldChg chg="addSp delSp modSp mod modTransition modAnim modNotes modNotesTx">
        <pc:chgData name="ナザレ園 救護１０" userId="469a4b61-db21-4499-beff-22dd0d8ac5ea" providerId="ADAL" clId="{60078FB7-6342-448E-B599-B46F36558028}" dt="2021-09-23T07:00:05.559" v="7505"/>
        <pc:sldMkLst>
          <pc:docMk/>
          <pc:sldMk cId="2773552204" sldId="270"/>
        </pc:sldMkLst>
        <pc:spChg chg="mod">
          <ac:chgData name="ナザレ園 救護１０" userId="469a4b61-db21-4499-beff-22dd0d8ac5ea" providerId="ADAL" clId="{60078FB7-6342-448E-B599-B46F36558028}" dt="2021-09-03T08:56:19.067" v="86" actId="1076"/>
          <ac:spMkLst>
            <pc:docMk/>
            <pc:sldMk cId="2773552204" sldId="270"/>
            <ac:spMk id="7" creationId="{E1CEF26F-A5D5-428D-801B-734A119A8C8B}"/>
          </ac:spMkLst>
        </pc:spChg>
        <pc:spChg chg="mod">
          <ac:chgData name="ナザレ園 救護１０" userId="469a4b61-db21-4499-beff-22dd0d8ac5ea" providerId="ADAL" clId="{60078FB7-6342-448E-B599-B46F36558028}" dt="2021-09-10T05:37:54.258" v="2042" actId="1076"/>
          <ac:spMkLst>
            <pc:docMk/>
            <pc:sldMk cId="2773552204" sldId="270"/>
            <ac:spMk id="20" creationId="{2A4FC385-1447-42DD-8877-101ABE55156D}"/>
          </ac:spMkLst>
        </pc:spChg>
        <pc:picChg chg="add del mod">
          <ac:chgData name="ナザレ園 救護１０" userId="469a4b61-db21-4499-beff-22dd0d8ac5ea" providerId="ADAL" clId="{60078FB7-6342-448E-B599-B46F36558028}" dt="2021-09-23T02:55:04.808" v="7425"/>
          <ac:picMkLst>
            <pc:docMk/>
            <pc:sldMk cId="2773552204" sldId="270"/>
            <ac:picMk id="4" creationId="{022FA3B5-DA63-4D69-84A5-025C177EA5FB}"/>
          </ac:picMkLst>
        </pc:picChg>
        <pc:picChg chg="add del mod">
          <ac:chgData name="ナザレ園 救護１０" userId="469a4b61-db21-4499-beff-22dd0d8ac5ea" providerId="ADAL" clId="{60078FB7-6342-448E-B599-B46F36558028}" dt="2021-09-23T06:56:38.034" v="7500"/>
          <ac:picMkLst>
            <pc:docMk/>
            <pc:sldMk cId="2773552204" sldId="270"/>
            <ac:picMk id="4" creationId="{F0EEB98A-F80E-4927-A0D8-A9F0A094991A}"/>
          </ac:picMkLst>
        </pc:picChg>
        <pc:picChg chg="add del mod">
          <ac:chgData name="ナザレ園 救護１０" userId="469a4b61-db21-4499-beff-22dd0d8ac5ea" providerId="ADAL" clId="{60078FB7-6342-448E-B599-B46F36558028}" dt="2021-09-23T02:55:36.395" v="7427"/>
          <ac:picMkLst>
            <pc:docMk/>
            <pc:sldMk cId="2773552204" sldId="270"/>
            <ac:picMk id="8" creationId="{2229D1C0-EDB9-4BBC-9086-DCADE2E198D7}"/>
          </ac:picMkLst>
        </pc:picChg>
        <pc:picChg chg="add del mod">
          <ac:chgData name="ナザレ園 救護１０" userId="469a4b61-db21-4499-beff-22dd0d8ac5ea" providerId="ADAL" clId="{60078FB7-6342-448E-B599-B46F36558028}" dt="2021-09-23T06:57:28.586" v="7502"/>
          <ac:picMkLst>
            <pc:docMk/>
            <pc:sldMk cId="2773552204" sldId="270"/>
            <ac:picMk id="8" creationId="{AFCC8501-8C23-4370-A6DA-CC562ED371D5}"/>
          </ac:picMkLst>
        </pc:picChg>
        <pc:picChg chg="add del mod">
          <ac:chgData name="ナザレ園 救護１０" userId="469a4b61-db21-4499-beff-22dd0d8ac5ea" providerId="ADAL" clId="{60078FB7-6342-448E-B599-B46F36558028}" dt="2021-09-23T06:58:48.008" v="7504"/>
          <ac:picMkLst>
            <pc:docMk/>
            <pc:sldMk cId="2773552204" sldId="270"/>
            <ac:picMk id="15" creationId="{07117418-5644-4EDC-8964-D382FBBD592E}"/>
          </ac:picMkLst>
        </pc:picChg>
        <pc:picChg chg="add del mod">
          <ac:chgData name="ナザレ園 救護１０" userId="469a4b61-db21-4499-beff-22dd0d8ac5ea" providerId="ADAL" clId="{60078FB7-6342-448E-B599-B46F36558028}" dt="2021-09-23T02:56:23.335" v="7429"/>
          <ac:picMkLst>
            <pc:docMk/>
            <pc:sldMk cId="2773552204" sldId="270"/>
            <ac:picMk id="15" creationId="{B1939A5A-EB8C-4AA0-9318-571426BE50B4}"/>
          </ac:picMkLst>
        </pc:picChg>
        <pc:picChg chg="add mod">
          <ac:chgData name="ナザレ園 救護１０" userId="469a4b61-db21-4499-beff-22dd0d8ac5ea" providerId="ADAL" clId="{60078FB7-6342-448E-B599-B46F36558028}" dt="2021-09-23T07:00:05.559" v="7505"/>
          <ac:picMkLst>
            <pc:docMk/>
            <pc:sldMk cId="2773552204" sldId="270"/>
            <ac:picMk id="18" creationId="{95ECD276-7D28-41C9-92F5-077A54E87A71}"/>
          </ac:picMkLst>
        </pc:picChg>
        <pc:picChg chg="add del mod">
          <ac:chgData name="ナザレ園 救護１０" userId="469a4b61-db21-4499-beff-22dd0d8ac5ea" providerId="ADAL" clId="{60078FB7-6342-448E-B599-B46F36558028}" dt="2021-09-23T02:57:24.791" v="7431"/>
          <ac:picMkLst>
            <pc:docMk/>
            <pc:sldMk cId="2773552204" sldId="270"/>
            <ac:picMk id="18" creationId="{A4548854-E165-4DBD-AAE8-19F91238E417}"/>
          </ac:picMkLst>
        </pc:picChg>
        <pc:picChg chg="add del mod">
          <ac:chgData name="ナザレ園 救護１０" userId="469a4b61-db21-4499-beff-22dd0d8ac5ea" providerId="ADAL" clId="{60078FB7-6342-448E-B599-B46F36558028}" dt="2021-09-23T02:58:34.679" v="7433"/>
          <ac:picMkLst>
            <pc:docMk/>
            <pc:sldMk cId="2773552204" sldId="270"/>
            <ac:picMk id="19" creationId="{BDE2D8A3-236A-4C3C-9784-2CB167840DE6}"/>
          </ac:picMkLst>
        </pc:picChg>
        <pc:picChg chg="add mod">
          <ac:chgData name="ナザレ園 救護１０" userId="469a4b61-db21-4499-beff-22dd0d8ac5ea" providerId="ADAL" clId="{60078FB7-6342-448E-B599-B46F36558028}" dt="2021-09-10T05:38:06.593" v="2047" actId="1076"/>
          <ac:picMkLst>
            <pc:docMk/>
            <pc:sldMk cId="2773552204" sldId="270"/>
            <ac:picMk id="38" creationId="{FD21F14C-3D61-4466-B5AF-C0F7F34C686F}"/>
          </ac:picMkLst>
        </pc:picChg>
        <pc:picChg chg="add del mod">
          <ac:chgData name="ナザレ園 救護１０" userId="469a4b61-db21-4499-beff-22dd0d8ac5ea" providerId="ADAL" clId="{60078FB7-6342-448E-B599-B46F36558028}" dt="2021-09-23T02:58:54.759" v="7435"/>
          <ac:picMkLst>
            <pc:docMk/>
            <pc:sldMk cId="2773552204" sldId="270"/>
            <ac:picMk id="39" creationId="{287A64D9-0981-4B13-919E-25813488204D}"/>
          </ac:picMkLst>
        </pc:picChg>
        <pc:picChg chg="add del mod">
          <ac:chgData name="ナザレ園 救護１０" userId="469a4b61-db21-4499-beff-22dd0d8ac5ea" providerId="ADAL" clId="{60078FB7-6342-448E-B599-B46F36558028}" dt="2021-09-23T06:55:37.217" v="7498"/>
          <ac:picMkLst>
            <pc:docMk/>
            <pc:sldMk cId="2773552204" sldId="270"/>
            <ac:picMk id="40" creationId="{ADC0C0A0-8BD1-49AE-AFC0-AA746CE228BA}"/>
          </ac:picMkLst>
        </pc:picChg>
      </pc:sldChg>
      <pc:sldChg chg="addSp delSp modSp mod ord modTransition modAnim modNotes modNotesTx">
        <pc:chgData name="ナザレ園 救護１０" userId="469a4b61-db21-4499-beff-22dd0d8ac5ea" providerId="ADAL" clId="{60078FB7-6342-448E-B599-B46F36558028}" dt="2021-09-23T03:10:00.312" v="7448"/>
        <pc:sldMkLst>
          <pc:docMk/>
          <pc:sldMk cId="0" sldId="271"/>
        </pc:sldMkLst>
        <pc:spChg chg="mod">
          <ac:chgData name="ナザレ園 救護１０" userId="469a4b61-db21-4499-beff-22dd0d8ac5ea" providerId="ADAL" clId="{60078FB7-6342-448E-B599-B46F36558028}" dt="2021-09-16T08:35:53.930" v="5409" actId="27636"/>
          <ac:spMkLst>
            <pc:docMk/>
            <pc:sldMk cId="0" sldId="271"/>
            <ac:spMk id="5123" creationId="{995E5500-BCE3-476F-8327-7C717CDCECD8}"/>
          </ac:spMkLst>
        </pc:spChg>
        <pc:picChg chg="add del mod">
          <ac:chgData name="ナザレ園 救護１０" userId="469a4b61-db21-4499-beff-22dd0d8ac5ea" providerId="ADAL" clId="{60078FB7-6342-448E-B599-B46F36558028}" dt="2021-09-23T03:05:45.933" v="7443"/>
          <ac:picMkLst>
            <pc:docMk/>
            <pc:sldMk cId="0" sldId="271"/>
            <ac:picMk id="2" creationId="{23A91682-0005-4B3E-9C58-2AFACBC29C10}"/>
          </ac:picMkLst>
        </pc:picChg>
        <pc:picChg chg="add del mod">
          <ac:chgData name="ナザレ園 救護１０" userId="469a4b61-db21-4499-beff-22dd0d8ac5ea" providerId="ADAL" clId="{60078FB7-6342-448E-B599-B46F36558028}" dt="2021-09-23T03:08:21.623" v="7445"/>
          <ac:picMkLst>
            <pc:docMk/>
            <pc:sldMk cId="0" sldId="271"/>
            <ac:picMk id="3" creationId="{4E7917D8-886F-4E4F-BEAA-C807F28D25E5}"/>
          </ac:picMkLst>
        </pc:picChg>
        <pc:picChg chg="add mod">
          <ac:chgData name="ナザレ園 救護１０" userId="469a4b61-db21-4499-beff-22dd0d8ac5ea" providerId="ADAL" clId="{60078FB7-6342-448E-B599-B46F36558028}" dt="2021-09-03T08:59:56.338" v="93" actId="1076"/>
          <ac:picMkLst>
            <pc:docMk/>
            <pc:sldMk cId="0" sldId="271"/>
            <ac:picMk id="4" creationId="{1BA37903-574C-4A71-AB91-0EC030B54D91}"/>
          </ac:picMkLst>
        </pc:picChg>
        <pc:picChg chg="add del mod">
          <ac:chgData name="ナザレ園 救護１０" userId="469a4b61-db21-4499-beff-22dd0d8ac5ea" providerId="ADAL" clId="{60078FB7-6342-448E-B599-B46F36558028}" dt="2021-09-23T03:08:50.775" v="7447"/>
          <ac:picMkLst>
            <pc:docMk/>
            <pc:sldMk cId="0" sldId="271"/>
            <ac:picMk id="5" creationId="{F7501B3D-AB3F-4C66-AF30-B13DA18A5BDD}"/>
          </ac:picMkLst>
        </pc:picChg>
        <pc:picChg chg="add mod">
          <ac:chgData name="ナザレ園 救護１０" userId="469a4b61-db21-4499-beff-22dd0d8ac5ea" providerId="ADAL" clId="{60078FB7-6342-448E-B599-B46F36558028}" dt="2021-09-23T03:10:00.312" v="7448"/>
          <ac:picMkLst>
            <pc:docMk/>
            <pc:sldMk cId="0" sldId="271"/>
            <ac:picMk id="6" creationId="{A1202A26-7D1F-44C0-8B41-00F427FDC879}"/>
          </ac:picMkLst>
        </pc:picChg>
      </pc:sldChg>
      <pc:sldChg chg="addSp delSp modSp add mod modTransition modAnim modNotes modNotesTx">
        <pc:chgData name="ナザレ園 救護１０" userId="469a4b61-db21-4499-beff-22dd0d8ac5ea" providerId="ADAL" clId="{60078FB7-6342-448E-B599-B46F36558028}" dt="2021-09-23T03:13:45.291" v="7451"/>
        <pc:sldMkLst>
          <pc:docMk/>
          <pc:sldMk cId="0" sldId="272"/>
        </pc:sldMkLst>
        <pc:spChg chg="mod">
          <ac:chgData name="ナザレ園 救護１０" userId="469a4b61-db21-4499-beff-22dd0d8ac5ea" providerId="ADAL" clId="{60078FB7-6342-448E-B599-B46F36558028}" dt="2021-09-16T08:36:10.226" v="5410" actId="113"/>
          <ac:spMkLst>
            <pc:docMk/>
            <pc:sldMk cId="0" sldId="272"/>
            <ac:spMk id="5" creationId="{3B83BDBA-69B1-4643-AB89-D6DE9703822C}"/>
          </ac:spMkLst>
        </pc:spChg>
        <pc:spChg chg="mod">
          <ac:chgData name="ナザレ園 救護１０" userId="469a4b61-db21-4499-beff-22dd0d8ac5ea" providerId="ADAL" clId="{60078FB7-6342-448E-B599-B46F36558028}" dt="2021-09-16T08:36:14.160" v="5411" actId="113"/>
          <ac:spMkLst>
            <pc:docMk/>
            <pc:sldMk cId="0" sldId="272"/>
            <ac:spMk id="10242" creationId="{50B89B0B-5F18-40EC-88AA-289837EB4638}"/>
          </ac:spMkLst>
        </pc:spChg>
        <pc:picChg chg="add del mod">
          <ac:chgData name="ナザレ園 救護１０" userId="469a4b61-db21-4499-beff-22dd0d8ac5ea" providerId="ADAL" clId="{60078FB7-6342-448E-B599-B46F36558028}" dt="2021-09-23T03:12:11.894" v="7450"/>
          <ac:picMkLst>
            <pc:docMk/>
            <pc:sldMk cId="0" sldId="272"/>
            <ac:picMk id="2" creationId="{DE49FF5B-C4CC-4475-ABEB-BC1ECAEF7425}"/>
          </ac:picMkLst>
        </pc:picChg>
        <pc:picChg chg="add mod">
          <ac:chgData name="ナザレ園 救護１０" userId="469a4b61-db21-4499-beff-22dd0d8ac5ea" providerId="ADAL" clId="{60078FB7-6342-448E-B599-B46F36558028}" dt="2021-09-23T03:13:45.291" v="7451"/>
          <ac:picMkLst>
            <pc:docMk/>
            <pc:sldMk cId="0" sldId="272"/>
            <ac:picMk id="3" creationId="{D8FC2056-12BA-4C83-87B4-77899F9AD717}"/>
          </ac:picMkLst>
        </pc:picChg>
        <pc:picChg chg="add mod">
          <ac:chgData name="ナザレ園 救護１０" userId="469a4b61-db21-4499-beff-22dd0d8ac5ea" providerId="ADAL" clId="{60078FB7-6342-448E-B599-B46F36558028}" dt="2021-09-03T09:00:25.557" v="103" actId="1076"/>
          <ac:picMkLst>
            <pc:docMk/>
            <pc:sldMk cId="0" sldId="272"/>
            <ac:picMk id="4" creationId="{D70CA6C4-0AD6-49DC-B65F-0A55DA08DB64}"/>
          </ac:picMkLst>
        </pc:picChg>
      </pc:sldChg>
      <pc:sldChg chg="addSp modSp add del mod ord modAnim modNotes modNotesTx">
        <pc:chgData name="ナザレ園 救護１０" userId="469a4b61-db21-4499-beff-22dd0d8ac5ea" providerId="ADAL" clId="{60078FB7-6342-448E-B599-B46F36558028}" dt="2021-09-23T03:31:52.822" v="7472"/>
        <pc:sldMkLst>
          <pc:docMk/>
          <pc:sldMk cId="3639473563" sldId="273"/>
        </pc:sldMkLst>
        <pc:spChg chg="add mod">
          <ac:chgData name="ナザレ園 救護１０" userId="469a4b61-db21-4499-beff-22dd0d8ac5ea" providerId="ADAL" clId="{60078FB7-6342-448E-B599-B46F36558028}" dt="2021-09-21T07:24:18.358" v="7200" actId="14100"/>
          <ac:spMkLst>
            <pc:docMk/>
            <pc:sldMk cId="3639473563" sldId="273"/>
            <ac:spMk id="2" creationId="{A5D3AEF3-05E1-4E6B-A4AA-C98F80BBA443}"/>
          </ac:spMkLst>
        </pc:spChg>
        <pc:spChg chg="del">
          <ac:chgData name="ナザレ園 救護１０" userId="469a4b61-db21-4499-beff-22dd0d8ac5ea" providerId="ADAL" clId="{60078FB7-6342-448E-B599-B46F36558028}" dt="2021-09-10T02:23:59.835" v="1038" actId="478"/>
          <ac:spMkLst>
            <pc:docMk/>
            <pc:sldMk cId="3639473563" sldId="273"/>
            <ac:spMk id="3" creationId="{474E82FD-9A4C-436D-B762-1F29CF4E948E}"/>
          </ac:spMkLst>
        </pc:spChg>
        <pc:spChg chg="add mod">
          <ac:chgData name="ナザレ園 救護１０" userId="469a4b61-db21-4499-beff-22dd0d8ac5ea" providerId="ADAL" clId="{60078FB7-6342-448E-B599-B46F36558028}" dt="2021-09-21T07:24:37.452" v="7203" actId="14100"/>
          <ac:spMkLst>
            <pc:docMk/>
            <pc:sldMk cId="3639473563" sldId="273"/>
            <ac:spMk id="3" creationId="{93905FBF-B758-410F-B583-7637569DF4A0}"/>
          </ac:spMkLst>
        </pc:spChg>
        <pc:spChg chg="mod">
          <ac:chgData name="ナザレ園 救護１０" userId="469a4b61-db21-4499-beff-22dd0d8ac5ea" providerId="ADAL" clId="{60078FB7-6342-448E-B599-B46F36558028}" dt="2021-09-03T09:02:49.467" v="126" actId="1076"/>
          <ac:spMkLst>
            <pc:docMk/>
            <pc:sldMk cId="3639473563" sldId="273"/>
            <ac:spMk id="3" creationId="{E808AA85-9A38-44C0-8267-9AF6139DC1DD}"/>
          </ac:spMkLst>
        </pc:spChg>
        <pc:spChg chg="mod">
          <ac:chgData name="ナザレ園 救護１０" userId="469a4b61-db21-4499-beff-22dd0d8ac5ea" providerId="ADAL" clId="{60078FB7-6342-448E-B599-B46F36558028}" dt="2021-09-10T02:23:52.927" v="1035" actId="255"/>
          <ac:spMkLst>
            <pc:docMk/>
            <pc:sldMk cId="3639473563" sldId="273"/>
            <ac:spMk id="5" creationId="{93D0EBE6-7C78-4335-BB87-509C47CD40BD}"/>
          </ac:spMkLst>
        </pc:spChg>
        <pc:spChg chg="del">
          <ac:chgData name="ナザレ園 救護１０" userId="469a4b61-db21-4499-beff-22dd0d8ac5ea" providerId="ADAL" clId="{60078FB7-6342-448E-B599-B46F36558028}" dt="2021-09-10T02:23:57.139" v="1036" actId="478"/>
          <ac:spMkLst>
            <pc:docMk/>
            <pc:sldMk cId="3639473563" sldId="273"/>
            <ac:spMk id="6" creationId="{409C177B-081A-42B5-951F-ED490A7B40EE}"/>
          </ac:spMkLst>
        </pc:spChg>
        <pc:spChg chg="mod">
          <ac:chgData name="ナザレ園 救護１０" userId="469a4b61-db21-4499-beff-22dd0d8ac5ea" providerId="ADAL" clId="{60078FB7-6342-448E-B599-B46F36558028}" dt="2021-09-21T07:23:47.271" v="7194" actId="21"/>
          <ac:spMkLst>
            <pc:docMk/>
            <pc:sldMk cId="3639473563" sldId="273"/>
            <ac:spMk id="7" creationId="{8B503189-2640-4A49-B638-C67B167DB8CE}"/>
          </ac:spMkLst>
        </pc:spChg>
        <pc:spChg chg="del">
          <ac:chgData name="ナザレ園 救護１０" userId="469a4b61-db21-4499-beff-22dd0d8ac5ea" providerId="ADAL" clId="{60078FB7-6342-448E-B599-B46F36558028}" dt="2021-09-10T02:23:58.860" v="1037" actId="478"/>
          <ac:spMkLst>
            <pc:docMk/>
            <pc:sldMk cId="3639473563" sldId="273"/>
            <ac:spMk id="8" creationId="{1D012916-12DF-44A3-97D2-2A26E7412D88}"/>
          </ac:spMkLst>
        </pc:spChg>
        <pc:picChg chg="add mod">
          <ac:chgData name="ナザレ園 救護１０" userId="469a4b61-db21-4499-beff-22dd0d8ac5ea" providerId="ADAL" clId="{60078FB7-6342-448E-B599-B46F36558028}" dt="2021-09-10T05:37:32.024" v="2038" actId="1076"/>
          <ac:picMkLst>
            <pc:docMk/>
            <pc:sldMk cId="3639473563" sldId="273"/>
            <ac:picMk id="4" creationId="{2594EBD5-4514-40A5-8DF3-B1EAAD619351}"/>
          </ac:picMkLst>
        </pc:picChg>
        <pc:picChg chg="add mod">
          <ac:chgData name="ナザレ園 救護１０" userId="469a4b61-db21-4499-beff-22dd0d8ac5ea" providerId="ADAL" clId="{60078FB7-6342-448E-B599-B46F36558028}" dt="2021-09-03T09:02:26.851" v="120" actId="1076"/>
          <ac:picMkLst>
            <pc:docMk/>
            <pc:sldMk cId="3639473563" sldId="273"/>
            <ac:picMk id="4" creationId="{8381793E-5889-4FAC-B487-8D54FB2A80B9}"/>
          </ac:picMkLst>
        </pc:picChg>
        <pc:picChg chg="add mod">
          <ac:chgData name="ナザレ園 救護１０" userId="469a4b61-db21-4499-beff-22dd0d8ac5ea" providerId="ADAL" clId="{60078FB7-6342-448E-B599-B46F36558028}" dt="2021-09-23T03:31:52.822" v="7472"/>
          <ac:picMkLst>
            <pc:docMk/>
            <pc:sldMk cId="3639473563" sldId="273"/>
            <ac:picMk id="6" creationId="{67DCE79C-5917-4CBF-BE06-2312E7A80E5D}"/>
          </ac:picMkLst>
        </pc:picChg>
      </pc:sldChg>
      <pc:sldChg chg="addSp delSp modSp add mod ord modTransition modAnim modNotesTx">
        <pc:chgData name="ナザレ園 救護１０" userId="469a4b61-db21-4499-beff-22dd0d8ac5ea" providerId="ADAL" clId="{60078FB7-6342-448E-B599-B46F36558028}" dt="2021-09-23T03:44:20.611" v="7482"/>
        <pc:sldMkLst>
          <pc:docMk/>
          <pc:sldMk cId="2867877024" sldId="274"/>
        </pc:sldMkLst>
        <pc:spChg chg="mod">
          <ac:chgData name="ナザレ園 救護１０" userId="469a4b61-db21-4499-beff-22dd0d8ac5ea" providerId="ADAL" clId="{60078FB7-6342-448E-B599-B46F36558028}" dt="2021-09-10T08:54:06.285" v="4341" actId="255"/>
          <ac:spMkLst>
            <pc:docMk/>
            <pc:sldMk cId="2867877024" sldId="274"/>
            <ac:spMk id="2" creationId="{A5EFF62E-A5AA-4269-9876-3E992C6B5110}"/>
          </ac:spMkLst>
        </pc:spChg>
        <pc:picChg chg="add del mod">
          <ac:chgData name="ナザレ園 救護１０" userId="469a4b61-db21-4499-beff-22dd0d8ac5ea" providerId="ADAL" clId="{60078FB7-6342-448E-B599-B46F36558028}" dt="2021-09-23T03:43:58.437" v="7481"/>
          <ac:picMkLst>
            <pc:docMk/>
            <pc:sldMk cId="2867877024" sldId="274"/>
            <ac:picMk id="14" creationId="{615FE134-6FA8-43BC-9329-8348F64F5B25}"/>
          </ac:picMkLst>
        </pc:picChg>
        <pc:picChg chg="add mod">
          <ac:chgData name="ナザレ園 救護１０" userId="469a4b61-db21-4499-beff-22dd0d8ac5ea" providerId="ADAL" clId="{60078FB7-6342-448E-B599-B46F36558028}" dt="2021-09-23T03:44:20.611" v="7482"/>
          <ac:picMkLst>
            <pc:docMk/>
            <pc:sldMk cId="2867877024" sldId="274"/>
            <ac:picMk id="16" creationId="{4C6E294D-E68E-4844-B562-BF6B53B639D0}"/>
          </ac:picMkLst>
        </pc:picChg>
        <pc:picChg chg="add mod ord">
          <ac:chgData name="ナザレ園 救護１０" userId="469a4b61-db21-4499-beff-22dd0d8ac5ea" providerId="ADAL" clId="{60078FB7-6342-448E-B599-B46F36558028}" dt="2021-09-10T08:54:27.423" v="4343" actId="167"/>
          <ac:picMkLst>
            <pc:docMk/>
            <pc:sldMk cId="2867877024" sldId="274"/>
            <ac:picMk id="39" creationId="{70247368-94F7-4A3D-9593-7C5455B2486B}"/>
          </ac:picMkLst>
        </pc:picChg>
        <pc:cxnChg chg="mod">
          <ac:chgData name="ナザレ園 救護１０" userId="469a4b61-db21-4499-beff-22dd0d8ac5ea" providerId="ADAL" clId="{60078FB7-6342-448E-B599-B46F36558028}" dt="2021-09-20T01:50:19.965" v="6145" actId="692"/>
          <ac:cxnSpMkLst>
            <pc:docMk/>
            <pc:sldMk cId="2867877024" sldId="274"/>
            <ac:cxnSpMk id="17" creationId="{32A93FC1-8FF2-4453-B176-11DBCACA335D}"/>
          </ac:cxnSpMkLst>
        </pc:cxnChg>
      </pc:sldChg>
      <pc:sldChg chg="addSp delSp modSp add mod ord modTransition modAnim modNotes modNotesTx">
        <pc:chgData name="ナザレ園 救護１０" userId="469a4b61-db21-4499-beff-22dd0d8ac5ea" providerId="ADAL" clId="{60078FB7-6342-448E-B599-B46F36558028}" dt="2021-09-23T03:40:25.188" v="7478"/>
        <pc:sldMkLst>
          <pc:docMk/>
          <pc:sldMk cId="420122792" sldId="275"/>
        </pc:sldMkLst>
        <pc:spChg chg="mod">
          <ac:chgData name="ナザレ園 救護１０" userId="469a4b61-db21-4499-beff-22dd0d8ac5ea" providerId="ADAL" clId="{60078FB7-6342-448E-B599-B46F36558028}" dt="2021-09-10T07:55:57.330" v="3263" actId="20577"/>
          <ac:spMkLst>
            <pc:docMk/>
            <pc:sldMk cId="420122792" sldId="275"/>
            <ac:spMk id="4" creationId="{AB7EE861-F70C-4E63-872F-3736D2EA7907}"/>
          </ac:spMkLst>
        </pc:spChg>
        <pc:picChg chg="add del mod">
          <ac:chgData name="ナザレ園 救護１０" userId="469a4b61-db21-4499-beff-22dd0d8ac5ea" providerId="ADAL" clId="{60078FB7-6342-448E-B599-B46F36558028}" dt="2021-09-23T03:39:46.644" v="7477"/>
          <ac:picMkLst>
            <pc:docMk/>
            <pc:sldMk cId="420122792" sldId="275"/>
            <ac:picMk id="3" creationId="{A972DB5C-19AF-43D9-881D-750BA0524C0A}"/>
          </ac:picMkLst>
        </pc:picChg>
        <pc:picChg chg="add mod">
          <ac:chgData name="ナザレ園 救護１０" userId="469a4b61-db21-4499-beff-22dd0d8ac5ea" providerId="ADAL" clId="{60078FB7-6342-448E-B599-B46F36558028}" dt="2021-09-23T03:40:25.188" v="7478"/>
          <ac:picMkLst>
            <pc:docMk/>
            <pc:sldMk cId="420122792" sldId="275"/>
            <ac:picMk id="12" creationId="{BDC6DEE1-09B2-4874-ACF0-1992EBE1124D}"/>
          </ac:picMkLst>
        </pc:picChg>
        <pc:picChg chg="add mod">
          <ac:chgData name="ナザレ園 救護１０" userId="469a4b61-db21-4499-beff-22dd0d8ac5ea" providerId="ADAL" clId="{60078FB7-6342-448E-B599-B46F36558028}" dt="2021-09-10T05:37:13.175" v="2035" actId="1076"/>
          <ac:picMkLst>
            <pc:docMk/>
            <pc:sldMk cId="420122792" sldId="275"/>
            <ac:picMk id="31" creationId="{14AECC0F-7A34-47BB-B321-03BF91402C27}"/>
          </ac:picMkLst>
        </pc:picChg>
      </pc:sldChg>
      <pc:sldChg chg="addSp delSp modSp add mod ord modTransition modAnim modNotes modNotesTx">
        <pc:chgData name="ナザレ園 救護１０" userId="469a4b61-db21-4499-beff-22dd0d8ac5ea" providerId="ADAL" clId="{60078FB7-6342-448E-B599-B46F36558028}" dt="2021-09-23T03:46:10.375" v="7485"/>
        <pc:sldMkLst>
          <pc:docMk/>
          <pc:sldMk cId="40529754" sldId="276"/>
        </pc:sldMkLst>
        <pc:spChg chg="mod">
          <ac:chgData name="ナザレ園 救護１０" userId="469a4b61-db21-4499-beff-22dd0d8ac5ea" providerId="ADAL" clId="{60078FB7-6342-448E-B599-B46F36558028}" dt="2021-09-10T06:29:49.271" v="3045" actId="20577"/>
          <ac:spMkLst>
            <pc:docMk/>
            <pc:sldMk cId="40529754" sldId="276"/>
            <ac:spMk id="3" creationId="{FA0ACF7C-7869-40EF-96FF-7C4CCB3B5D61}"/>
          </ac:spMkLst>
        </pc:spChg>
        <pc:spChg chg="add mod">
          <ac:chgData name="ナザレ園 救護１０" userId="469a4b61-db21-4499-beff-22dd0d8ac5ea" providerId="ADAL" clId="{60078FB7-6342-448E-B599-B46F36558028}" dt="2021-09-10T06:30:04.828" v="3049" actId="1076"/>
          <ac:spMkLst>
            <pc:docMk/>
            <pc:sldMk cId="40529754" sldId="276"/>
            <ac:spMk id="4" creationId="{000169FF-C73E-471D-B136-81C69713AF66}"/>
          </ac:spMkLst>
        </pc:spChg>
        <pc:spChg chg="add mod ord">
          <ac:chgData name="ナザレ園 救護１０" userId="469a4b61-db21-4499-beff-22dd0d8ac5ea" providerId="ADAL" clId="{60078FB7-6342-448E-B599-B46F36558028}" dt="2021-09-17T02:21:04.830" v="5425" actId="1076"/>
          <ac:spMkLst>
            <pc:docMk/>
            <pc:sldMk cId="40529754" sldId="276"/>
            <ac:spMk id="5" creationId="{B0B9A678-2C3F-4A9B-845D-25100DD6830A}"/>
          </ac:spMkLst>
        </pc:spChg>
        <pc:spChg chg="add mod">
          <ac:chgData name="ナザレ園 救護１０" userId="469a4b61-db21-4499-beff-22dd0d8ac5ea" providerId="ADAL" clId="{60078FB7-6342-448E-B599-B46F36558028}" dt="2021-09-17T02:28:31.943" v="5451" actId="14100"/>
          <ac:spMkLst>
            <pc:docMk/>
            <pc:sldMk cId="40529754" sldId="276"/>
            <ac:spMk id="6" creationId="{EA4854D1-FF4F-4DBE-84A0-603EAECB4774}"/>
          </ac:spMkLst>
        </pc:spChg>
        <pc:spChg chg="add mod ord">
          <ac:chgData name="ナザレ園 救護１０" userId="469a4b61-db21-4499-beff-22dd0d8ac5ea" providerId="ADAL" clId="{60078FB7-6342-448E-B599-B46F36558028}" dt="2021-09-17T02:27:30.286" v="5450" actId="1076"/>
          <ac:spMkLst>
            <pc:docMk/>
            <pc:sldMk cId="40529754" sldId="276"/>
            <ac:spMk id="12" creationId="{814E76DA-9493-40C9-9C6E-090153B4CB04}"/>
          </ac:spMkLst>
        </pc:spChg>
        <pc:spChg chg="add mod ord">
          <ac:chgData name="ナザレ園 救護１０" userId="469a4b61-db21-4499-beff-22dd0d8ac5ea" providerId="ADAL" clId="{60078FB7-6342-448E-B599-B46F36558028}" dt="2021-09-17T02:22:01.751" v="5436" actId="14100"/>
          <ac:spMkLst>
            <pc:docMk/>
            <pc:sldMk cId="40529754" sldId="276"/>
            <ac:spMk id="14" creationId="{ECE06BC5-A5C5-42A4-9FA3-CBD82D1E9633}"/>
          </ac:spMkLst>
        </pc:spChg>
        <pc:spChg chg="add mod">
          <ac:chgData name="ナザレ園 救護１０" userId="469a4b61-db21-4499-beff-22dd0d8ac5ea" providerId="ADAL" clId="{60078FB7-6342-448E-B599-B46F36558028}" dt="2021-09-17T02:26:26.638" v="5447" actId="14100"/>
          <ac:spMkLst>
            <pc:docMk/>
            <pc:sldMk cId="40529754" sldId="276"/>
            <ac:spMk id="16" creationId="{8D972A03-8063-48CB-B228-52EA8B882B39}"/>
          </ac:spMkLst>
        </pc:spChg>
        <pc:spChg chg="add mod">
          <ac:chgData name="ナザレ園 救護１０" userId="469a4b61-db21-4499-beff-22dd0d8ac5ea" providerId="ADAL" clId="{60078FB7-6342-448E-B599-B46F36558028}" dt="2021-09-17T02:26:15.085" v="5446" actId="14100"/>
          <ac:spMkLst>
            <pc:docMk/>
            <pc:sldMk cId="40529754" sldId="276"/>
            <ac:spMk id="17" creationId="{DD71A01D-8696-45D4-884F-204C6F38949E}"/>
          </ac:spMkLst>
        </pc:spChg>
        <pc:picChg chg="add mod">
          <ac:chgData name="ナザレ園 救護１０" userId="469a4b61-db21-4499-beff-22dd0d8ac5ea" providerId="ADAL" clId="{60078FB7-6342-448E-B599-B46F36558028}" dt="2021-09-16T07:28:00.576" v="5201" actId="14100"/>
          <ac:picMkLst>
            <pc:docMk/>
            <pc:sldMk cId="40529754" sldId="276"/>
            <ac:picMk id="7" creationId="{E841800B-9479-432E-BA9A-D4FF09B5AE1A}"/>
          </ac:picMkLst>
        </pc:picChg>
        <pc:picChg chg="add mod">
          <ac:chgData name="ナザレ園 救護１０" userId="469a4b61-db21-4499-beff-22dd0d8ac5ea" providerId="ADAL" clId="{60078FB7-6342-448E-B599-B46F36558028}" dt="2021-09-16T07:27:41.199" v="5194" actId="14100"/>
          <ac:picMkLst>
            <pc:docMk/>
            <pc:sldMk cId="40529754" sldId="276"/>
            <ac:picMk id="8" creationId="{E7DDC596-C88D-4914-A10B-8811A2D71E9B}"/>
          </ac:picMkLst>
        </pc:picChg>
        <pc:picChg chg="add mod">
          <ac:chgData name="ナザレ園 救護１０" userId="469a4b61-db21-4499-beff-22dd0d8ac5ea" providerId="ADAL" clId="{60078FB7-6342-448E-B599-B46F36558028}" dt="2021-09-16T07:28:14.073" v="5205" actId="14100"/>
          <ac:picMkLst>
            <pc:docMk/>
            <pc:sldMk cId="40529754" sldId="276"/>
            <ac:picMk id="9" creationId="{173FCD45-710C-409E-B280-CFF93C5D209D}"/>
          </ac:picMkLst>
        </pc:picChg>
        <pc:picChg chg="add del mod">
          <ac:chgData name="ナザレ園 救護１０" userId="469a4b61-db21-4499-beff-22dd0d8ac5ea" providerId="ADAL" clId="{60078FB7-6342-448E-B599-B46F36558028}" dt="2021-09-23T03:45:18.002" v="7484"/>
          <ac:picMkLst>
            <pc:docMk/>
            <pc:sldMk cId="40529754" sldId="276"/>
            <ac:picMk id="10" creationId="{85E2C9AF-89E8-4EEF-AE41-CAD487B2967A}"/>
          </ac:picMkLst>
        </pc:picChg>
        <pc:picChg chg="add mod">
          <ac:chgData name="ナザレ園 救護１０" userId="469a4b61-db21-4499-beff-22dd0d8ac5ea" providerId="ADAL" clId="{60078FB7-6342-448E-B599-B46F36558028}" dt="2021-09-16T07:27:51.930" v="5197" actId="14100"/>
          <ac:picMkLst>
            <pc:docMk/>
            <pc:sldMk cId="40529754" sldId="276"/>
            <ac:picMk id="11" creationId="{7FE9B32E-F26C-466F-9B17-4C371CB5488C}"/>
          </ac:picMkLst>
        </pc:picChg>
        <pc:picChg chg="add mod">
          <ac:chgData name="ナザレ園 救護１０" userId="469a4b61-db21-4499-beff-22dd0d8ac5ea" providerId="ADAL" clId="{60078FB7-6342-448E-B599-B46F36558028}" dt="2021-09-16T07:27:57.203" v="5199" actId="14100"/>
          <ac:picMkLst>
            <pc:docMk/>
            <pc:sldMk cId="40529754" sldId="276"/>
            <ac:picMk id="13" creationId="{23B15258-7E69-48FA-A919-FA689A72CACC}"/>
          </ac:picMkLst>
        </pc:picChg>
        <pc:picChg chg="add mod">
          <ac:chgData name="ナザレ園 救護１０" userId="469a4b61-db21-4499-beff-22dd0d8ac5ea" providerId="ADAL" clId="{60078FB7-6342-448E-B599-B46F36558028}" dt="2021-09-16T07:28:06.257" v="5203" actId="14100"/>
          <ac:picMkLst>
            <pc:docMk/>
            <pc:sldMk cId="40529754" sldId="276"/>
            <ac:picMk id="15" creationId="{272D4881-589B-4B7F-9C4D-3D2A0547735A}"/>
          </ac:picMkLst>
        </pc:picChg>
        <pc:picChg chg="add mod">
          <ac:chgData name="ナザレ園 救護１０" userId="469a4b61-db21-4499-beff-22dd0d8ac5ea" providerId="ADAL" clId="{60078FB7-6342-448E-B599-B46F36558028}" dt="2021-09-23T03:46:10.375" v="7485"/>
          <ac:picMkLst>
            <pc:docMk/>
            <pc:sldMk cId="40529754" sldId="276"/>
            <ac:picMk id="18" creationId="{C1A166B9-C73B-4C75-8765-335DDAFA32DE}"/>
          </ac:picMkLst>
        </pc:picChg>
      </pc:sldChg>
      <pc:sldChg chg="addSp delSp modSp add mod modNotes modNotesTx">
        <pc:chgData name="ナザレ園 救護１０" userId="469a4b61-db21-4499-beff-22dd0d8ac5ea" providerId="ADAL" clId="{60078FB7-6342-448E-B599-B46F36558028}" dt="2021-09-23T03:15:49.889" v="7452"/>
        <pc:sldMkLst>
          <pc:docMk/>
          <pc:sldMk cId="218069226" sldId="277"/>
        </pc:sldMkLst>
        <pc:spChg chg="add del mod">
          <ac:chgData name="ナザレ園 救護１０" userId="469a4b61-db21-4499-beff-22dd0d8ac5ea" providerId="ADAL" clId="{60078FB7-6342-448E-B599-B46F36558028}" dt="2021-09-10T05:53:19.184" v="2163" actId="478"/>
          <ac:spMkLst>
            <pc:docMk/>
            <pc:sldMk cId="218069226" sldId="277"/>
            <ac:spMk id="3" creationId="{51CCD1A9-72CF-45F9-8CF5-70BEE3482A9B}"/>
          </ac:spMkLst>
        </pc:spChg>
        <pc:spChg chg="del mod">
          <ac:chgData name="ナザレ園 救護１０" userId="469a4b61-db21-4499-beff-22dd0d8ac5ea" providerId="ADAL" clId="{60078FB7-6342-448E-B599-B46F36558028}" dt="2021-09-10T05:54:03.495" v="2193" actId="478"/>
          <ac:spMkLst>
            <pc:docMk/>
            <pc:sldMk cId="218069226" sldId="277"/>
            <ac:spMk id="5" creationId="{3B83BDBA-69B1-4643-AB89-D6DE9703822C}"/>
          </ac:spMkLst>
        </pc:spChg>
        <pc:spChg chg="add mod">
          <ac:chgData name="ナザレ園 救護１０" userId="469a4b61-db21-4499-beff-22dd0d8ac5ea" providerId="ADAL" clId="{60078FB7-6342-448E-B599-B46F36558028}" dt="2021-09-16T07:15:38.742" v="5016" actId="1076"/>
          <ac:spMkLst>
            <pc:docMk/>
            <pc:sldMk cId="218069226" sldId="277"/>
            <ac:spMk id="5" creationId="{824CCBEB-5992-4FCF-A1F7-9EAA9D7FAC9E}"/>
          </ac:spMkLst>
        </pc:spChg>
        <pc:spChg chg="add mod">
          <ac:chgData name="ナザレ園 救護１０" userId="469a4b61-db21-4499-beff-22dd0d8ac5ea" providerId="ADAL" clId="{60078FB7-6342-448E-B599-B46F36558028}" dt="2021-09-10T06:04:34.173" v="2568" actId="115"/>
          <ac:spMkLst>
            <pc:docMk/>
            <pc:sldMk cId="218069226" sldId="277"/>
            <ac:spMk id="6" creationId="{85E1D1F3-C3AC-4ABA-98F1-E590E5CBE2EB}"/>
          </ac:spMkLst>
        </pc:spChg>
        <pc:spChg chg="add del mod">
          <ac:chgData name="ナザレ園 救護１０" userId="469a4b61-db21-4499-beff-22dd0d8ac5ea" providerId="ADAL" clId="{60078FB7-6342-448E-B599-B46F36558028}" dt="2021-09-10T05:54:07.740" v="2194" actId="478"/>
          <ac:spMkLst>
            <pc:docMk/>
            <pc:sldMk cId="218069226" sldId="277"/>
            <ac:spMk id="8" creationId="{32C9DA19-9777-44B8-856C-FE5489BA2A12}"/>
          </ac:spMkLst>
        </pc:spChg>
        <pc:spChg chg="add del mod">
          <ac:chgData name="ナザレ園 救護１０" userId="469a4b61-db21-4499-beff-22dd0d8ac5ea" providerId="ADAL" clId="{60078FB7-6342-448E-B599-B46F36558028}" dt="2021-09-10T05:59:03.033" v="2354" actId="478"/>
          <ac:spMkLst>
            <pc:docMk/>
            <pc:sldMk cId="218069226" sldId="277"/>
            <ac:spMk id="10" creationId="{79DD4A81-DCCD-42B9-85DC-ED6FAE7F4476}"/>
          </ac:spMkLst>
        </pc:spChg>
        <pc:spChg chg="add del mod">
          <ac:chgData name="ナザレ園 救護１０" userId="469a4b61-db21-4499-beff-22dd0d8ac5ea" providerId="ADAL" clId="{60078FB7-6342-448E-B599-B46F36558028}" dt="2021-09-10T05:59:55.246" v="2407" actId="478"/>
          <ac:spMkLst>
            <pc:docMk/>
            <pc:sldMk cId="218069226" sldId="277"/>
            <ac:spMk id="11" creationId="{85E677C8-93C5-4650-99B4-6BE9D7341795}"/>
          </ac:spMkLst>
        </pc:spChg>
        <pc:spChg chg="add del mod">
          <ac:chgData name="ナザレ園 救護１０" userId="469a4b61-db21-4499-beff-22dd0d8ac5ea" providerId="ADAL" clId="{60078FB7-6342-448E-B599-B46F36558028}" dt="2021-09-10T06:01:12.107" v="2538" actId="478"/>
          <ac:spMkLst>
            <pc:docMk/>
            <pc:sldMk cId="218069226" sldId="277"/>
            <ac:spMk id="12" creationId="{EE8DB311-8EA1-4135-A003-3CA3651FA48E}"/>
          </ac:spMkLst>
        </pc:spChg>
        <pc:spChg chg="add del mod">
          <ac:chgData name="ナザレ園 救護１０" userId="469a4b61-db21-4499-beff-22dd0d8ac5ea" providerId="ADAL" clId="{60078FB7-6342-448E-B599-B46F36558028}" dt="2021-09-10T06:01:10.192" v="2537" actId="478"/>
          <ac:spMkLst>
            <pc:docMk/>
            <pc:sldMk cId="218069226" sldId="277"/>
            <ac:spMk id="13" creationId="{524897F5-D31B-4286-8110-696E61EAFFCD}"/>
          </ac:spMkLst>
        </pc:spChg>
        <pc:spChg chg="add del mod">
          <ac:chgData name="ナザレ園 救護１０" userId="469a4b61-db21-4499-beff-22dd0d8ac5ea" providerId="ADAL" clId="{60078FB7-6342-448E-B599-B46F36558028}" dt="2021-09-10T06:01:14.216" v="2539" actId="478"/>
          <ac:spMkLst>
            <pc:docMk/>
            <pc:sldMk cId="218069226" sldId="277"/>
            <ac:spMk id="14" creationId="{2316825F-B700-45C2-AFF4-3A6148EF1451}"/>
          </ac:spMkLst>
        </pc:spChg>
        <pc:spChg chg="del">
          <ac:chgData name="ナザレ園 救護１０" userId="469a4b61-db21-4499-beff-22dd0d8ac5ea" providerId="ADAL" clId="{60078FB7-6342-448E-B599-B46F36558028}" dt="2021-09-10T05:53:15.735" v="2162" actId="478"/>
          <ac:spMkLst>
            <pc:docMk/>
            <pc:sldMk cId="218069226" sldId="277"/>
            <ac:spMk id="10242" creationId="{50B89B0B-5F18-40EC-88AA-289837EB4638}"/>
          </ac:spMkLst>
        </pc:spChg>
        <pc:graphicFrameChg chg="add mod modGraphic">
          <ac:chgData name="ナザレ園 救護１０" userId="469a4b61-db21-4499-beff-22dd0d8ac5ea" providerId="ADAL" clId="{60078FB7-6342-448E-B599-B46F36558028}" dt="2021-09-10T06:05:13.306" v="2578" actId="113"/>
          <ac:graphicFrameMkLst>
            <pc:docMk/>
            <pc:sldMk cId="218069226" sldId="277"/>
            <ac:graphicFrameMk id="9" creationId="{8156E6BE-3856-4F71-AF58-9F7EEE912F76}"/>
          </ac:graphicFrameMkLst>
        </pc:graphicFrameChg>
        <pc:picChg chg="add mod">
          <ac:chgData name="ナザレ園 救護１０" userId="469a4b61-db21-4499-beff-22dd0d8ac5ea" providerId="ADAL" clId="{60078FB7-6342-448E-B599-B46F36558028}" dt="2021-09-23T03:15:49.889" v="7452"/>
          <ac:picMkLst>
            <pc:docMk/>
            <pc:sldMk cId="218069226" sldId="277"/>
            <ac:picMk id="2" creationId="{A1FCDBA2-3269-4F7E-BF57-817A09101EFD}"/>
          </ac:picMkLst>
        </pc:picChg>
      </pc:sldChg>
      <pc:sldChg chg="addSp delSp modSp add mod modNotes modNotesTx">
        <pc:chgData name="ナザレ園 救護１０" userId="469a4b61-db21-4499-beff-22dd0d8ac5ea" providerId="ADAL" clId="{60078FB7-6342-448E-B599-B46F36558028}" dt="2021-09-23T03:48:45.483" v="7486"/>
        <pc:sldMkLst>
          <pc:docMk/>
          <pc:sldMk cId="2153909792" sldId="278"/>
        </pc:sldMkLst>
        <pc:spChg chg="mod">
          <ac:chgData name="ナザレ園 救護１０" userId="469a4b61-db21-4499-beff-22dd0d8ac5ea" providerId="ADAL" clId="{60078FB7-6342-448E-B599-B46F36558028}" dt="2021-09-16T08:17:21.145" v="5389" actId="1076"/>
          <ac:spMkLst>
            <pc:docMk/>
            <pc:sldMk cId="2153909792" sldId="278"/>
            <ac:spMk id="3" creationId="{FA0ACF7C-7869-40EF-96FF-7C4CCB3B5D61}"/>
          </ac:spMkLst>
        </pc:spChg>
        <pc:spChg chg="mod">
          <ac:chgData name="ナザレ園 救護１０" userId="469a4b61-db21-4499-beff-22dd0d8ac5ea" providerId="ADAL" clId="{60078FB7-6342-448E-B599-B46F36558028}" dt="2021-09-16T08:17:24.421" v="5390" actId="1076"/>
          <ac:spMkLst>
            <pc:docMk/>
            <pc:sldMk cId="2153909792" sldId="278"/>
            <ac:spMk id="4" creationId="{000169FF-C73E-471D-B136-81C69713AF66}"/>
          </ac:spMkLst>
        </pc:spChg>
        <pc:spChg chg="add mod ord">
          <ac:chgData name="ナザレ園 救護１０" userId="469a4b61-db21-4499-beff-22dd0d8ac5ea" providerId="ADAL" clId="{60078FB7-6342-448E-B599-B46F36558028}" dt="2021-09-21T06:56:40.160" v="6908" actId="1076"/>
          <ac:spMkLst>
            <pc:docMk/>
            <pc:sldMk cId="2153909792" sldId="278"/>
            <ac:spMk id="5" creationId="{5660015A-16F0-4E73-812E-5F51864BB471}"/>
          </ac:spMkLst>
        </pc:spChg>
        <pc:spChg chg="add del mod">
          <ac:chgData name="ナザレ園 救護１０" userId="469a4b61-db21-4499-beff-22dd0d8ac5ea" providerId="ADAL" clId="{60078FB7-6342-448E-B599-B46F36558028}" dt="2021-09-10T09:11:20.153" v="4773"/>
          <ac:spMkLst>
            <pc:docMk/>
            <pc:sldMk cId="2153909792" sldId="278"/>
            <ac:spMk id="6" creationId="{1FC21FAC-04E3-4853-B657-C74F800F81D2}"/>
          </ac:spMkLst>
        </pc:spChg>
        <pc:spChg chg="add mod">
          <ac:chgData name="ナザレ園 救護１０" userId="469a4b61-db21-4499-beff-22dd0d8ac5ea" providerId="ADAL" clId="{60078FB7-6342-448E-B599-B46F36558028}" dt="2021-09-20T01:40:41.146" v="6058" actId="1582"/>
          <ac:spMkLst>
            <pc:docMk/>
            <pc:sldMk cId="2153909792" sldId="278"/>
            <ac:spMk id="7" creationId="{DFB2143B-A0B0-42C9-A428-5BA09A818825}"/>
          </ac:spMkLst>
        </pc:spChg>
        <pc:spChg chg="add mod">
          <ac:chgData name="ナザレ園 救護１０" userId="469a4b61-db21-4499-beff-22dd0d8ac5ea" providerId="ADAL" clId="{60078FB7-6342-448E-B599-B46F36558028}" dt="2021-09-21T06:53:35.056" v="6898" actId="1076"/>
          <ac:spMkLst>
            <pc:docMk/>
            <pc:sldMk cId="2153909792" sldId="278"/>
            <ac:spMk id="8" creationId="{724DDB53-FB55-427C-93DB-88DC5596DE17}"/>
          </ac:spMkLst>
        </pc:spChg>
        <pc:spChg chg="add mod ord">
          <ac:chgData name="ナザレ園 救護１０" userId="469a4b61-db21-4499-beff-22dd0d8ac5ea" providerId="ADAL" clId="{60078FB7-6342-448E-B599-B46F36558028}" dt="2021-09-21T06:57:40.143" v="6917" actId="1076"/>
          <ac:spMkLst>
            <pc:docMk/>
            <pc:sldMk cId="2153909792" sldId="278"/>
            <ac:spMk id="9" creationId="{AA807531-D1F6-440D-830A-294B9D93EC3A}"/>
          </ac:spMkLst>
        </pc:spChg>
        <pc:spChg chg="add mod">
          <ac:chgData name="ナザレ園 救護１０" userId="469a4b61-db21-4499-beff-22dd0d8ac5ea" providerId="ADAL" clId="{60078FB7-6342-448E-B599-B46F36558028}" dt="2021-09-16T08:17:48.832" v="5394" actId="1076"/>
          <ac:spMkLst>
            <pc:docMk/>
            <pc:sldMk cId="2153909792" sldId="278"/>
            <ac:spMk id="10" creationId="{CFFD6EE8-33B0-4F1B-BD91-0F89A41D6B0D}"/>
          </ac:spMkLst>
        </pc:spChg>
        <pc:spChg chg="add mod">
          <ac:chgData name="ナザレ園 救護１０" userId="469a4b61-db21-4499-beff-22dd0d8ac5ea" providerId="ADAL" clId="{60078FB7-6342-448E-B599-B46F36558028}" dt="2021-09-20T01:40:33.588" v="6057" actId="1582"/>
          <ac:spMkLst>
            <pc:docMk/>
            <pc:sldMk cId="2153909792" sldId="278"/>
            <ac:spMk id="11" creationId="{477C028C-0091-413B-8C88-035D49E60541}"/>
          </ac:spMkLst>
        </pc:spChg>
        <pc:spChg chg="add mod">
          <ac:chgData name="ナザレ園 救護１０" userId="469a4b61-db21-4499-beff-22dd0d8ac5ea" providerId="ADAL" clId="{60078FB7-6342-448E-B599-B46F36558028}" dt="2021-09-21T06:56:31.808" v="6907" actId="14100"/>
          <ac:spMkLst>
            <pc:docMk/>
            <pc:sldMk cId="2153909792" sldId="278"/>
            <ac:spMk id="16" creationId="{60002F24-0874-4172-BD40-94D2BC591569}"/>
          </ac:spMkLst>
        </pc:spChg>
        <pc:spChg chg="add mod">
          <ac:chgData name="ナザレ園 救護１０" userId="469a4b61-db21-4499-beff-22dd0d8ac5ea" providerId="ADAL" clId="{60078FB7-6342-448E-B599-B46F36558028}" dt="2021-09-21T06:57:00.207" v="6911" actId="14100"/>
          <ac:spMkLst>
            <pc:docMk/>
            <pc:sldMk cId="2153909792" sldId="278"/>
            <ac:spMk id="17" creationId="{E997D9E1-059C-44E4-94FC-6FF1CF47174C}"/>
          </ac:spMkLst>
        </pc:spChg>
        <pc:spChg chg="add mod">
          <ac:chgData name="ナザレ園 救護１０" userId="469a4b61-db21-4499-beff-22dd0d8ac5ea" providerId="ADAL" clId="{60078FB7-6342-448E-B599-B46F36558028}" dt="2021-09-21T09:04:45.820" v="7207" actId="20577"/>
          <ac:spMkLst>
            <pc:docMk/>
            <pc:sldMk cId="2153909792" sldId="278"/>
            <ac:spMk id="18" creationId="{ADC71E12-8505-4743-8A99-68EF687C13C9}"/>
          </ac:spMkLst>
        </pc:spChg>
        <pc:picChg chg="mod">
          <ac:chgData name="ナザレ園 救護１０" userId="469a4b61-db21-4499-beff-22dd0d8ac5ea" providerId="ADAL" clId="{60078FB7-6342-448E-B599-B46F36558028}" dt="2021-09-10T09:08:40.986" v="4568" actId="14100"/>
          <ac:picMkLst>
            <pc:docMk/>
            <pc:sldMk cId="2153909792" sldId="278"/>
            <ac:picMk id="2" creationId="{5A2A54A6-A74B-4196-A1A4-AEEB018B2F7E}"/>
          </ac:picMkLst>
        </pc:picChg>
        <pc:picChg chg="add mod">
          <ac:chgData name="ナザレ園 救護１０" userId="469a4b61-db21-4499-beff-22dd0d8ac5ea" providerId="ADAL" clId="{60078FB7-6342-448E-B599-B46F36558028}" dt="2021-09-21T06:57:36.344" v="6916" actId="1076"/>
          <ac:picMkLst>
            <pc:docMk/>
            <pc:sldMk cId="2153909792" sldId="278"/>
            <ac:picMk id="12" creationId="{17BC9589-08B0-44F7-AEFF-0390BB7669BC}"/>
          </ac:picMkLst>
        </pc:picChg>
        <pc:picChg chg="add mod">
          <ac:chgData name="ナザレ園 救護１０" userId="469a4b61-db21-4499-beff-22dd0d8ac5ea" providerId="ADAL" clId="{60078FB7-6342-448E-B599-B46F36558028}" dt="2021-09-21T06:56:27.392" v="6906" actId="14100"/>
          <ac:picMkLst>
            <pc:docMk/>
            <pc:sldMk cId="2153909792" sldId="278"/>
            <ac:picMk id="13" creationId="{5EDE4D06-2631-4E09-9670-6126F973B582}"/>
          </ac:picMkLst>
        </pc:picChg>
        <pc:picChg chg="add mod">
          <ac:chgData name="ナザレ園 救護１０" userId="469a4b61-db21-4499-beff-22dd0d8ac5ea" providerId="ADAL" clId="{60078FB7-6342-448E-B599-B46F36558028}" dt="2021-09-23T02:12:57.632" v="7391" actId="14861"/>
          <ac:picMkLst>
            <pc:docMk/>
            <pc:sldMk cId="2153909792" sldId="278"/>
            <ac:picMk id="14" creationId="{75D9507B-352D-4184-BEE3-98DF6EB8E60C}"/>
          </ac:picMkLst>
        </pc:picChg>
        <pc:picChg chg="add mod">
          <ac:chgData name="ナザレ園 救護１０" userId="469a4b61-db21-4499-beff-22dd0d8ac5ea" providerId="ADAL" clId="{60078FB7-6342-448E-B599-B46F36558028}" dt="2021-09-21T06:56:19.415" v="6904" actId="14100"/>
          <ac:picMkLst>
            <pc:docMk/>
            <pc:sldMk cId="2153909792" sldId="278"/>
            <ac:picMk id="15" creationId="{6D6C21D1-D82D-4CF4-B4B1-A1C79741323B}"/>
          </ac:picMkLst>
        </pc:picChg>
        <pc:picChg chg="add mod">
          <ac:chgData name="ナザレ園 救護１０" userId="469a4b61-db21-4499-beff-22dd0d8ac5ea" providerId="ADAL" clId="{60078FB7-6342-448E-B599-B46F36558028}" dt="2021-09-23T03:48:45.483" v="7486"/>
          <ac:picMkLst>
            <pc:docMk/>
            <pc:sldMk cId="2153909792" sldId="278"/>
            <ac:picMk id="19" creationId="{87157024-93F4-42F0-B51D-2AA23E7CE547}"/>
          </ac:picMkLst>
        </pc:picChg>
      </pc:sldChg>
      <pc:sldChg chg="addSp delSp modSp new mod modTransition setBg modAnim setClrOvrMap modNotes modNotesTx">
        <pc:chgData name="ナザレ園 救護１０" userId="469a4b61-db21-4499-beff-22dd0d8ac5ea" providerId="ADAL" clId="{60078FB7-6342-448E-B599-B46F36558028}" dt="2021-09-23T03:57:16.998" v="7497"/>
        <pc:sldMkLst>
          <pc:docMk/>
          <pc:sldMk cId="4112587206" sldId="279"/>
        </pc:sldMkLst>
        <pc:spChg chg="add mod">
          <ac:chgData name="ナザレ園 救護１０" userId="469a4b61-db21-4499-beff-22dd0d8ac5ea" providerId="ADAL" clId="{60078FB7-6342-448E-B599-B46F36558028}" dt="2021-09-23T03:55:21.756" v="7493" actId="1076"/>
          <ac:spMkLst>
            <pc:docMk/>
            <pc:sldMk cId="4112587206" sldId="279"/>
            <ac:spMk id="4" creationId="{2C960187-1F5B-4105-9AB6-911A935FFB69}"/>
          </ac:spMkLst>
        </pc:spChg>
        <pc:spChg chg="add del">
          <ac:chgData name="ナザレ園 救護１０" userId="469a4b61-db21-4499-beff-22dd0d8ac5ea" providerId="ADAL" clId="{60078FB7-6342-448E-B599-B46F36558028}" dt="2021-09-10T08:10:16.838" v="4231" actId="26606"/>
          <ac:spMkLst>
            <pc:docMk/>
            <pc:sldMk cId="4112587206" sldId="279"/>
            <ac:spMk id="5" creationId="{42A4FC2C-047E-45A5-965D-8E1E3BF09BC6}"/>
          </ac:spMkLst>
        </pc:spChg>
        <pc:spChg chg="add del">
          <ac:chgData name="ナザレ園 救護１０" userId="469a4b61-db21-4499-beff-22dd0d8ac5ea" providerId="ADAL" clId="{60078FB7-6342-448E-B599-B46F36558028}" dt="2021-09-10T08:10:20.874" v="4233" actId="26606"/>
          <ac:spMkLst>
            <pc:docMk/>
            <pc:sldMk cId="4112587206" sldId="279"/>
            <ac:spMk id="7" creationId="{16B067B1-F4E5-4FDF-813D-C9E872E80075}"/>
          </ac:spMkLst>
        </pc:spChg>
        <pc:spChg chg="add del">
          <ac:chgData name="ナザレ園 救護１０" userId="469a4b61-db21-4499-beff-22dd0d8ac5ea" providerId="ADAL" clId="{60078FB7-6342-448E-B599-B46F36558028}" dt="2021-09-10T08:10:10.150" v="4227" actId="26606"/>
          <ac:spMkLst>
            <pc:docMk/>
            <pc:sldMk cId="4112587206" sldId="279"/>
            <ac:spMk id="8" creationId="{AB8C311F-7253-4AED-9701-7FC0708C41C7}"/>
          </ac:spMkLst>
        </pc:spChg>
        <pc:spChg chg="add del">
          <ac:chgData name="ナザレ園 救護１０" userId="469a4b61-db21-4499-beff-22dd0d8ac5ea" providerId="ADAL" clId="{60078FB7-6342-448E-B599-B46F36558028}" dt="2021-09-10T08:10:24.316" v="4235" actId="26606"/>
          <ac:spMkLst>
            <pc:docMk/>
            <pc:sldMk cId="4112587206" sldId="279"/>
            <ac:spMk id="9" creationId="{4613B4A9-1C7C-4729-A016-AB42D3979460}"/>
          </ac:spMkLst>
        </pc:spChg>
        <pc:spChg chg="add del">
          <ac:chgData name="ナザレ園 救護１０" userId="469a4b61-db21-4499-beff-22dd0d8ac5ea" providerId="ADAL" clId="{60078FB7-6342-448E-B599-B46F36558028}" dt="2021-09-10T08:10:10.150" v="4227" actId="26606"/>
          <ac:spMkLst>
            <pc:docMk/>
            <pc:sldMk cId="4112587206" sldId="279"/>
            <ac:spMk id="10" creationId="{E2384209-CB15-4CDF-9D31-C44FD9A3F20D}"/>
          </ac:spMkLst>
        </pc:spChg>
        <pc:spChg chg="add">
          <ac:chgData name="ナザレ園 救護１０" userId="469a4b61-db21-4499-beff-22dd0d8ac5ea" providerId="ADAL" clId="{60078FB7-6342-448E-B599-B46F36558028}" dt="2021-09-10T08:10:24.316" v="4236" actId="26606"/>
          <ac:spMkLst>
            <pc:docMk/>
            <pc:sldMk cId="4112587206" sldId="279"/>
            <ac:spMk id="11" creationId="{16B067B1-F4E5-4FDF-813D-C9E872E80075}"/>
          </ac:spMkLst>
        </pc:spChg>
        <pc:spChg chg="add del">
          <ac:chgData name="ナザレ園 救護１０" userId="469a4b61-db21-4499-beff-22dd0d8ac5ea" providerId="ADAL" clId="{60078FB7-6342-448E-B599-B46F36558028}" dt="2021-09-10T08:10:10.150" v="4227" actId="26606"/>
          <ac:spMkLst>
            <pc:docMk/>
            <pc:sldMk cId="4112587206" sldId="279"/>
            <ac:spMk id="12" creationId="{2633B3B5-CC90-43F0-8714-D31D1F3F0209}"/>
          </ac:spMkLst>
        </pc:spChg>
        <pc:spChg chg="add del">
          <ac:chgData name="ナザレ園 救護１０" userId="469a4b61-db21-4499-beff-22dd0d8ac5ea" providerId="ADAL" clId="{60078FB7-6342-448E-B599-B46F36558028}" dt="2021-09-10T08:10:10.150" v="4227" actId="26606"/>
          <ac:spMkLst>
            <pc:docMk/>
            <pc:sldMk cId="4112587206" sldId="279"/>
            <ac:spMk id="14" creationId="{A8D57A06-A426-446D-B02C-A2DC6B62E45E}"/>
          </ac:spMkLst>
        </pc:spChg>
        <pc:picChg chg="add del mod">
          <ac:chgData name="ナザレ園 救護１０" userId="469a4b61-db21-4499-beff-22dd0d8ac5ea" providerId="ADAL" clId="{60078FB7-6342-448E-B599-B46F36558028}" dt="2021-09-23T03:53:52.744" v="7489"/>
          <ac:picMkLst>
            <pc:docMk/>
            <pc:sldMk cId="4112587206" sldId="279"/>
            <ac:picMk id="2" creationId="{3C1D37D0-9BB9-4FDA-9DD2-377BE0BC290B}"/>
          </ac:picMkLst>
        </pc:picChg>
        <pc:picChg chg="add mod">
          <ac:chgData name="ナザレ園 救護１０" userId="469a4b61-db21-4499-beff-22dd0d8ac5ea" providerId="ADAL" clId="{60078FB7-6342-448E-B599-B46F36558028}" dt="2021-09-10T08:10:24.316" v="4236" actId="26606"/>
          <ac:picMkLst>
            <pc:docMk/>
            <pc:sldMk cId="4112587206" sldId="279"/>
            <ac:picMk id="3" creationId="{16624886-6E85-4B67-921B-E75B88F881D0}"/>
          </ac:picMkLst>
        </pc:picChg>
        <pc:picChg chg="add del mod">
          <ac:chgData name="ナザレ園 救護１０" userId="469a4b61-db21-4499-beff-22dd0d8ac5ea" providerId="ADAL" clId="{60078FB7-6342-448E-B599-B46F36558028}" dt="2021-09-23T03:54:07.251" v="7491"/>
          <ac:picMkLst>
            <pc:docMk/>
            <pc:sldMk cId="4112587206" sldId="279"/>
            <ac:picMk id="5" creationId="{B6421B72-5A7B-4067-8227-4E1537B9C93E}"/>
          </ac:picMkLst>
        </pc:picChg>
        <pc:picChg chg="add del mod">
          <ac:chgData name="ナザレ園 救護１０" userId="469a4b61-db21-4499-beff-22dd0d8ac5ea" providerId="ADAL" clId="{60078FB7-6342-448E-B599-B46F36558028}" dt="2021-09-23T03:55:31.451" v="7494"/>
          <ac:picMkLst>
            <pc:docMk/>
            <pc:sldMk cId="4112587206" sldId="279"/>
            <ac:picMk id="6" creationId="{7C7B5352-0133-4ACD-9AE5-FF84EA698A50}"/>
          </ac:picMkLst>
        </pc:picChg>
        <pc:picChg chg="add del mod">
          <ac:chgData name="ナザレ園 救護１０" userId="469a4b61-db21-4499-beff-22dd0d8ac5ea" providerId="ADAL" clId="{60078FB7-6342-448E-B599-B46F36558028}" dt="2021-09-23T03:56:40.163" v="7496"/>
          <ac:picMkLst>
            <pc:docMk/>
            <pc:sldMk cId="4112587206" sldId="279"/>
            <ac:picMk id="7" creationId="{D012A11A-9C31-4469-AAD5-FD45F7609CF8}"/>
          </ac:picMkLst>
        </pc:picChg>
        <pc:picChg chg="add mod">
          <ac:chgData name="ナザレ園 救護１０" userId="469a4b61-db21-4499-beff-22dd0d8ac5ea" providerId="ADAL" clId="{60078FB7-6342-448E-B599-B46F36558028}" dt="2021-09-23T03:57:16.998" v="7497"/>
          <ac:picMkLst>
            <pc:docMk/>
            <pc:sldMk cId="4112587206" sldId="279"/>
            <ac:picMk id="8" creationId="{820D7019-985F-4863-81D4-847CBAB38647}"/>
          </ac:picMkLst>
        </pc:picChg>
      </pc:sldChg>
      <pc:sldChg chg="addSp delSp modSp add mod modTransition modAnim modNotes modNotesTx">
        <pc:chgData name="ナザレ園 救護１０" userId="469a4b61-db21-4499-beff-22dd0d8ac5ea" providerId="ADAL" clId="{60078FB7-6342-448E-B599-B46F36558028}" dt="2021-09-23T07:33:20.693" v="7730"/>
        <pc:sldMkLst>
          <pc:docMk/>
          <pc:sldMk cId="776278126" sldId="280"/>
        </pc:sldMkLst>
        <pc:spChg chg="add del mod">
          <ac:chgData name="ナザレ園 救護１０" userId="469a4b61-db21-4499-beff-22dd0d8ac5ea" providerId="ADAL" clId="{60078FB7-6342-448E-B599-B46F36558028}" dt="2021-09-16T07:12:11.622" v="4979" actId="478"/>
          <ac:spMkLst>
            <pc:docMk/>
            <pc:sldMk cId="776278126" sldId="280"/>
            <ac:spMk id="3" creationId="{78C8F5CC-90E5-4CFB-949C-AAF8AC70B159}"/>
          </ac:spMkLst>
        </pc:spChg>
        <pc:spChg chg="add mod">
          <ac:chgData name="ナザレ園 救護１０" userId="469a4b61-db21-4499-beff-22dd0d8ac5ea" providerId="ADAL" clId="{60078FB7-6342-448E-B599-B46F36558028}" dt="2021-09-20T01:38:05.522" v="6048" actId="1076"/>
          <ac:spMkLst>
            <pc:docMk/>
            <pc:sldMk cId="776278126" sldId="280"/>
            <ac:spMk id="3" creationId="{ADCD9DB9-58F6-42C5-ABE4-8EC3B20EB73B}"/>
          </ac:spMkLst>
        </pc:spChg>
        <pc:spChg chg="mod">
          <ac:chgData name="ナザレ園 救護１０" userId="469a4b61-db21-4499-beff-22dd0d8ac5ea" providerId="ADAL" clId="{60078FB7-6342-448E-B599-B46F36558028}" dt="2021-09-16T07:12:15.491" v="4980" actId="1076"/>
          <ac:spMkLst>
            <pc:docMk/>
            <pc:sldMk cId="776278126" sldId="280"/>
            <ac:spMk id="4" creationId="{6B9F7A4B-DB31-49E0-9576-ADB3F2F5DDBF}"/>
          </ac:spMkLst>
        </pc:spChg>
        <pc:spChg chg="add mod">
          <ac:chgData name="ナザレ園 救護１０" userId="469a4b61-db21-4499-beff-22dd0d8ac5ea" providerId="ADAL" clId="{60078FB7-6342-448E-B599-B46F36558028}" dt="2021-09-23T07:05:44.943" v="7522" actId="1076"/>
          <ac:spMkLst>
            <pc:docMk/>
            <pc:sldMk cId="776278126" sldId="280"/>
            <ac:spMk id="5" creationId="{02AACEDD-08D5-4A1A-AF35-107E13EC9CAF}"/>
          </ac:spMkLst>
        </pc:spChg>
        <pc:spChg chg="add del mod">
          <ac:chgData name="ナザレ園 救護１０" userId="469a4b61-db21-4499-beff-22dd0d8ac5ea" providerId="ADAL" clId="{60078FB7-6342-448E-B599-B46F36558028}" dt="2021-09-16T07:10:37.172" v="4961" actId="478"/>
          <ac:spMkLst>
            <pc:docMk/>
            <pc:sldMk cId="776278126" sldId="280"/>
            <ac:spMk id="5" creationId="{6E8B4D13-0343-4D61-BCC0-1C8986B50B53}"/>
          </ac:spMkLst>
        </pc:spChg>
        <pc:spChg chg="add mod">
          <ac:chgData name="ナザレ園 救護１０" userId="469a4b61-db21-4499-beff-22dd0d8ac5ea" providerId="ADAL" clId="{60078FB7-6342-448E-B599-B46F36558028}" dt="2021-09-23T07:07:22.794" v="7539" actId="20577"/>
          <ac:spMkLst>
            <pc:docMk/>
            <pc:sldMk cId="776278126" sldId="280"/>
            <ac:spMk id="6" creationId="{FBE23F86-5E3C-4843-9956-FA76C0A5E204}"/>
          </ac:spMkLst>
        </pc:spChg>
        <pc:spChg chg="del">
          <ac:chgData name="ナザレ園 救護１０" userId="469a4b61-db21-4499-beff-22dd0d8ac5ea" providerId="ADAL" clId="{60078FB7-6342-448E-B599-B46F36558028}" dt="2021-09-10T09:03:44.714" v="4383" actId="478"/>
          <ac:spMkLst>
            <pc:docMk/>
            <pc:sldMk cId="776278126" sldId="280"/>
            <ac:spMk id="10" creationId="{68807EA6-3A42-4510-A394-D4F0B637B703}"/>
          </ac:spMkLst>
        </pc:spChg>
        <pc:spChg chg="add mod">
          <ac:chgData name="ナザレ園 救護１０" userId="469a4b61-db21-4499-beff-22dd0d8ac5ea" providerId="ADAL" clId="{60078FB7-6342-448E-B599-B46F36558028}" dt="2021-09-23T07:05:47.598" v="7523" actId="1076"/>
          <ac:spMkLst>
            <pc:docMk/>
            <pc:sldMk cId="776278126" sldId="280"/>
            <ac:spMk id="14" creationId="{188807FA-905F-4257-AFB4-76349F95A192}"/>
          </ac:spMkLst>
        </pc:spChg>
        <pc:spChg chg="add mod">
          <ac:chgData name="ナザレ園 救護１０" userId="469a4b61-db21-4499-beff-22dd0d8ac5ea" providerId="ADAL" clId="{60078FB7-6342-448E-B599-B46F36558028}" dt="2021-09-23T07:06:46.938" v="7533" actId="1076"/>
          <ac:spMkLst>
            <pc:docMk/>
            <pc:sldMk cId="776278126" sldId="280"/>
            <ac:spMk id="18" creationId="{2AD31F26-A4BC-47F5-9AE6-4A50C4FE53A7}"/>
          </ac:spMkLst>
        </pc:spChg>
        <pc:spChg chg="add mod">
          <ac:chgData name="ナザレ園 救護１０" userId="469a4b61-db21-4499-beff-22dd0d8ac5ea" providerId="ADAL" clId="{60078FB7-6342-448E-B599-B46F36558028}" dt="2021-09-23T07:24:19.735" v="7593" actId="1076"/>
          <ac:spMkLst>
            <pc:docMk/>
            <pc:sldMk cId="776278126" sldId="280"/>
            <ac:spMk id="21" creationId="{A767C325-8149-4DFF-8B1D-706019070A31}"/>
          </ac:spMkLst>
        </pc:spChg>
        <pc:picChg chg="mod">
          <ac:chgData name="ナザレ園 救護１０" userId="469a4b61-db21-4499-beff-22dd0d8ac5ea" providerId="ADAL" clId="{60078FB7-6342-448E-B599-B46F36558028}" dt="2021-09-20T01:37:11.595" v="6046" actId="1076"/>
          <ac:picMkLst>
            <pc:docMk/>
            <pc:sldMk cId="776278126" sldId="280"/>
            <ac:picMk id="2" creationId="{5A2A54A6-A74B-4196-A1A4-AEEB018B2F7E}"/>
          </ac:picMkLst>
        </pc:picChg>
        <pc:picChg chg="add del mod">
          <ac:chgData name="ナザレ園 救護１０" userId="469a4b61-db21-4499-beff-22dd0d8ac5ea" providerId="ADAL" clId="{60078FB7-6342-448E-B599-B46F36558028}" dt="2021-09-23T03:17:17.038" v="7454"/>
          <ac:picMkLst>
            <pc:docMk/>
            <pc:sldMk cId="776278126" sldId="280"/>
            <ac:picMk id="5" creationId="{5CD0FD0D-5730-457B-85DB-9C5C795748C5}"/>
          </ac:picMkLst>
        </pc:picChg>
        <pc:picChg chg="add del mod">
          <ac:chgData name="ナザレ園 救護１０" userId="469a4b61-db21-4499-beff-22dd0d8ac5ea" providerId="ADAL" clId="{60078FB7-6342-448E-B599-B46F36558028}" dt="2021-09-23T03:18:46.823" v="7456"/>
          <ac:picMkLst>
            <pc:docMk/>
            <pc:sldMk cId="776278126" sldId="280"/>
            <ac:picMk id="7" creationId="{890BA94A-1373-457C-90E8-F38D78281735}"/>
          </ac:picMkLst>
        </pc:picChg>
        <pc:picChg chg="add mod">
          <ac:chgData name="ナザレ園 救護１０" userId="469a4b61-db21-4499-beff-22dd0d8ac5ea" providerId="ADAL" clId="{60078FB7-6342-448E-B599-B46F36558028}" dt="2021-09-20T01:32:14.286" v="5574" actId="1076"/>
          <ac:picMkLst>
            <pc:docMk/>
            <pc:sldMk cId="776278126" sldId="280"/>
            <ac:picMk id="8" creationId="{5DE10117-0997-4450-99C7-9B8BF170C5FD}"/>
          </ac:picMkLst>
        </pc:picChg>
        <pc:picChg chg="del">
          <ac:chgData name="ナザレ園 救護１０" userId="469a4b61-db21-4499-beff-22dd0d8ac5ea" providerId="ADAL" clId="{60078FB7-6342-448E-B599-B46F36558028}" dt="2021-09-10T09:03:46.769" v="4384" actId="478"/>
          <ac:picMkLst>
            <pc:docMk/>
            <pc:sldMk cId="776278126" sldId="280"/>
            <ac:picMk id="9" creationId="{15F18C95-096B-44AC-80F2-E20EA74F5D3D}"/>
          </ac:picMkLst>
        </pc:picChg>
        <pc:picChg chg="add del mod">
          <ac:chgData name="ナザレ園 救護１０" userId="469a4b61-db21-4499-beff-22dd0d8ac5ea" providerId="ADAL" clId="{60078FB7-6342-448E-B599-B46F36558028}" dt="2021-09-23T03:20:08.758" v="7458"/>
          <ac:picMkLst>
            <pc:docMk/>
            <pc:sldMk cId="776278126" sldId="280"/>
            <ac:picMk id="9" creationId="{BB6B52D8-2256-4549-9867-27EC01707BD2}"/>
          </ac:picMkLst>
        </pc:picChg>
        <pc:picChg chg="add mod">
          <ac:chgData name="ナザレ園 救護１０" userId="469a4b61-db21-4499-beff-22dd0d8ac5ea" providerId="ADAL" clId="{60078FB7-6342-448E-B599-B46F36558028}" dt="2021-09-16T07:12:35.550" v="4987" actId="1076"/>
          <ac:picMkLst>
            <pc:docMk/>
            <pc:sldMk cId="776278126" sldId="280"/>
            <ac:picMk id="10" creationId="{3C80FBD2-8B7A-484F-8CA2-0CF296AEAC74}"/>
          </ac:picMkLst>
        </pc:picChg>
        <pc:picChg chg="add del mod">
          <ac:chgData name="ナザレ園 救護１０" userId="469a4b61-db21-4499-beff-22dd0d8ac5ea" providerId="ADAL" clId="{60078FB7-6342-448E-B599-B46F36558028}" dt="2021-09-23T03:20:56.017" v="7460"/>
          <ac:picMkLst>
            <pc:docMk/>
            <pc:sldMk cId="776278126" sldId="280"/>
            <ac:picMk id="11" creationId="{B6740F14-E266-4141-A2AD-CF1C9B3541F4}"/>
          </ac:picMkLst>
        </pc:picChg>
        <pc:picChg chg="add del mod">
          <ac:chgData name="ナザレ園 救護１０" userId="469a4b61-db21-4499-beff-22dd0d8ac5ea" providerId="ADAL" clId="{60078FB7-6342-448E-B599-B46F36558028}" dt="2021-09-23T07:19:17.111" v="7588"/>
          <ac:picMkLst>
            <pc:docMk/>
            <pc:sldMk cId="776278126" sldId="280"/>
            <ac:picMk id="12" creationId="{DB8A9274-86A4-4F15-B61A-27EFD1F05D5D}"/>
          </ac:picMkLst>
        </pc:picChg>
        <pc:picChg chg="add del mod">
          <ac:chgData name="ナザレ園 救護１０" userId="469a4b61-db21-4499-beff-22dd0d8ac5ea" providerId="ADAL" clId="{60078FB7-6342-448E-B599-B46F36558028}" dt="2021-09-23T07:20:43.071" v="7590"/>
          <ac:picMkLst>
            <pc:docMk/>
            <pc:sldMk cId="776278126" sldId="280"/>
            <ac:picMk id="19" creationId="{304D5979-9B0A-4B62-BB42-9A5321AFE2D4}"/>
          </ac:picMkLst>
        </pc:picChg>
        <pc:picChg chg="add del mod">
          <ac:chgData name="ナザレ園 救護１０" userId="469a4b61-db21-4499-beff-22dd0d8ac5ea" providerId="ADAL" clId="{60078FB7-6342-448E-B599-B46F36558028}" dt="2021-09-23T07:29:31.895" v="7725"/>
          <ac:picMkLst>
            <pc:docMk/>
            <pc:sldMk cId="776278126" sldId="280"/>
            <ac:picMk id="20" creationId="{CC0F1F65-59F7-4EC8-9D71-12ED60C495E3}"/>
          </ac:picMkLst>
        </pc:picChg>
        <pc:picChg chg="add del mod">
          <ac:chgData name="ナザレ園 救護１０" userId="469a4b61-db21-4499-beff-22dd0d8ac5ea" providerId="ADAL" clId="{60078FB7-6342-448E-B599-B46F36558028}" dt="2021-09-23T07:30:23.343" v="7727"/>
          <ac:picMkLst>
            <pc:docMk/>
            <pc:sldMk cId="776278126" sldId="280"/>
            <ac:picMk id="24" creationId="{80C79E56-05C2-4923-9213-652810BFE34B}"/>
          </ac:picMkLst>
        </pc:picChg>
        <pc:picChg chg="add del mod">
          <ac:chgData name="ナザレ園 救護１０" userId="469a4b61-db21-4499-beff-22dd0d8ac5ea" providerId="ADAL" clId="{60078FB7-6342-448E-B599-B46F36558028}" dt="2021-09-23T07:31:54.021" v="7729"/>
          <ac:picMkLst>
            <pc:docMk/>
            <pc:sldMk cId="776278126" sldId="280"/>
            <ac:picMk id="25" creationId="{7D6EAADB-CDD8-4E0B-AE6B-425EEE798616}"/>
          </ac:picMkLst>
        </pc:picChg>
        <pc:picChg chg="add mod">
          <ac:chgData name="ナザレ園 救護１０" userId="469a4b61-db21-4499-beff-22dd0d8ac5ea" providerId="ADAL" clId="{60078FB7-6342-448E-B599-B46F36558028}" dt="2021-09-23T07:33:20.693" v="7730"/>
          <ac:picMkLst>
            <pc:docMk/>
            <pc:sldMk cId="776278126" sldId="280"/>
            <ac:picMk id="26" creationId="{F3494E3B-3FC9-4F73-9218-FBE659A04571}"/>
          </ac:picMkLst>
        </pc:picChg>
        <pc:cxnChg chg="add mod">
          <ac:chgData name="ナザレ園 救護１０" userId="469a4b61-db21-4499-beff-22dd0d8ac5ea" providerId="ADAL" clId="{60078FB7-6342-448E-B599-B46F36558028}" dt="2021-09-23T07:05:25.465" v="7520" actId="14100"/>
          <ac:cxnSpMkLst>
            <pc:docMk/>
            <pc:sldMk cId="776278126" sldId="280"/>
            <ac:cxnSpMk id="9" creationId="{3407231C-DAFE-4D9F-87EA-D01F170002D0}"/>
          </ac:cxnSpMkLst>
        </pc:cxnChg>
        <pc:cxnChg chg="add mod">
          <ac:chgData name="ナザレ園 救護１０" userId="469a4b61-db21-4499-beff-22dd0d8ac5ea" providerId="ADAL" clId="{60078FB7-6342-448E-B599-B46F36558028}" dt="2021-09-23T07:06:13.339" v="7528" actId="1076"/>
          <ac:cxnSpMkLst>
            <pc:docMk/>
            <pc:sldMk cId="776278126" sldId="280"/>
            <ac:cxnSpMk id="15" creationId="{F46BF3D6-4E76-49E4-AB0B-0C5A3FA88FBC}"/>
          </ac:cxnSpMkLst>
        </pc:cxnChg>
        <pc:cxnChg chg="add mod">
          <ac:chgData name="ナザレ園 救護１０" userId="469a4b61-db21-4499-beff-22dd0d8ac5ea" providerId="ADAL" clId="{60078FB7-6342-448E-B599-B46F36558028}" dt="2021-09-23T07:06:29.171" v="7530" actId="1076"/>
          <ac:cxnSpMkLst>
            <pc:docMk/>
            <pc:sldMk cId="776278126" sldId="280"/>
            <ac:cxnSpMk id="17" creationId="{62253CCA-AB98-417B-A3D9-005B08C185E5}"/>
          </ac:cxnSpMkLst>
        </pc:cxnChg>
        <pc:cxnChg chg="add mod">
          <ac:chgData name="ナザレ園 救護１０" userId="469a4b61-db21-4499-beff-22dd0d8ac5ea" providerId="ADAL" clId="{60078FB7-6342-448E-B599-B46F36558028}" dt="2021-09-23T07:24:42.205" v="7597" actId="1076"/>
          <ac:cxnSpMkLst>
            <pc:docMk/>
            <pc:sldMk cId="776278126" sldId="280"/>
            <ac:cxnSpMk id="22" creationId="{F4A42C69-2B71-451E-97B3-C7AABB2C8199}"/>
          </ac:cxnSpMkLst>
        </pc:cxnChg>
      </pc:sldChg>
      <pc:sldChg chg="add del">
        <pc:chgData name="ナザレ園 救護１０" userId="469a4b61-db21-4499-beff-22dd0d8ac5ea" providerId="ADAL" clId="{60078FB7-6342-448E-B599-B46F36558028}" dt="2021-09-10T05:55:28.538" v="2202" actId="2696"/>
        <pc:sldMkLst>
          <pc:docMk/>
          <pc:sldMk cId="4058000781" sldId="367"/>
        </pc:sldMkLst>
      </pc:sldChg>
    </pc:docChg>
  </pc:docChgLst>
  <pc:docChgLst>
    <pc:chgData name="ナザレ園 救護１０" userId="469a4b61-db21-4499-beff-22dd0d8ac5ea" providerId="ADAL" clId="{94778878-719A-4FFE-AFDC-33FEBC2BEC0B}"/>
    <pc:docChg chg="modSld">
      <pc:chgData name="ナザレ園 救護１０" userId="469a4b61-db21-4499-beff-22dd0d8ac5ea" providerId="ADAL" clId="{94778878-719A-4FFE-AFDC-33FEBC2BEC0B}" dt="2021-10-04T01:25:09.824" v="395" actId="20577"/>
      <pc:docMkLst>
        <pc:docMk/>
      </pc:docMkLst>
      <pc:sldChg chg="addSp delSp modSp modTransition modAnim">
        <pc:chgData name="ナザレ園 救護１０" userId="469a4b61-db21-4499-beff-22dd0d8ac5ea" providerId="ADAL" clId="{94778878-719A-4FFE-AFDC-33FEBC2BEC0B}" dt="2021-10-01T05:52:02.397" v="357"/>
        <pc:sldMkLst>
          <pc:docMk/>
          <pc:sldMk cId="1026770398" sldId="256"/>
        </pc:sldMkLst>
        <pc:picChg chg="del">
          <ac:chgData name="ナザレ園 救護１０" userId="469a4b61-db21-4499-beff-22dd0d8ac5ea" providerId="ADAL" clId="{94778878-719A-4FFE-AFDC-33FEBC2BEC0B}" dt="2021-10-01T05:50:48.358" v="356"/>
          <ac:picMkLst>
            <pc:docMk/>
            <pc:sldMk cId="1026770398" sldId="256"/>
            <ac:picMk id="2" creationId="{D6568B25-F3D5-46A1-B822-DAC9CBFE5117}"/>
          </ac:picMkLst>
        </pc:picChg>
        <pc:picChg chg="add mod">
          <ac:chgData name="ナザレ園 救護１０" userId="469a4b61-db21-4499-beff-22dd0d8ac5ea" providerId="ADAL" clId="{94778878-719A-4FFE-AFDC-33FEBC2BEC0B}" dt="2021-10-01T05:52:02.397" v="357"/>
          <ac:picMkLst>
            <pc:docMk/>
            <pc:sldMk cId="1026770398" sldId="256"/>
            <ac:picMk id="3" creationId="{CA4122B8-2D96-4A03-92A5-E1B1493223AD}"/>
          </ac:picMkLst>
        </pc:picChg>
      </pc:sldChg>
      <pc:sldChg chg="addSp delSp modSp modTransition modAnim modNotesTx">
        <pc:chgData name="ナザレ園 救護１０" userId="469a4b61-db21-4499-beff-22dd0d8ac5ea" providerId="ADAL" clId="{94778878-719A-4FFE-AFDC-33FEBC2BEC0B}" dt="2021-10-01T05:01:32.831" v="289"/>
        <pc:sldMkLst>
          <pc:docMk/>
          <pc:sldMk cId="0" sldId="257"/>
        </pc:sldMkLst>
        <pc:picChg chg="add del mod">
          <ac:chgData name="ナザレ園 救護１０" userId="469a4b61-db21-4499-beff-22dd0d8ac5ea" providerId="ADAL" clId="{94778878-719A-4FFE-AFDC-33FEBC2BEC0B}" dt="2021-10-01T04:59:52.185" v="286"/>
          <ac:picMkLst>
            <pc:docMk/>
            <pc:sldMk cId="0" sldId="257"/>
            <ac:picMk id="3" creationId="{BB2F88F7-A235-4131-8CFD-C35FD75DB6E1}"/>
          </ac:picMkLst>
        </pc:picChg>
        <pc:picChg chg="add del mod">
          <ac:chgData name="ナザレ園 救護１０" userId="469a4b61-db21-4499-beff-22dd0d8ac5ea" providerId="ADAL" clId="{94778878-719A-4FFE-AFDC-33FEBC2BEC0B}" dt="2021-10-01T05:00:28.942" v="288"/>
          <ac:picMkLst>
            <pc:docMk/>
            <pc:sldMk cId="0" sldId="257"/>
            <ac:picMk id="4" creationId="{DFFDDDF4-25F0-4099-BE20-E20F61AE4963}"/>
          </ac:picMkLst>
        </pc:picChg>
        <pc:picChg chg="add mod">
          <ac:chgData name="ナザレ園 救護１０" userId="469a4b61-db21-4499-beff-22dd0d8ac5ea" providerId="ADAL" clId="{94778878-719A-4FFE-AFDC-33FEBC2BEC0B}" dt="2021-10-01T05:01:32.831" v="289"/>
          <ac:picMkLst>
            <pc:docMk/>
            <pc:sldMk cId="0" sldId="257"/>
            <ac:picMk id="5" creationId="{A92D24DB-553D-4EA0-8213-1EDC94AA182F}"/>
          </ac:picMkLst>
        </pc:picChg>
        <pc:picChg chg="del">
          <ac:chgData name="ナザレ園 救護１０" userId="469a4b61-db21-4499-beff-22dd0d8ac5ea" providerId="ADAL" clId="{94778878-719A-4FFE-AFDC-33FEBC2BEC0B}" dt="2021-10-01T04:48:40.970" v="2"/>
          <ac:picMkLst>
            <pc:docMk/>
            <pc:sldMk cId="0" sldId="257"/>
            <ac:picMk id="15" creationId="{DAE225E5-DD5A-498F-A5F2-4B1101EE85D3}"/>
          </ac:picMkLst>
        </pc:picChg>
      </pc:sldChg>
      <pc:sldChg chg="addSp delSp modSp modTransition modAnim">
        <pc:chgData name="ナザレ園 救護１０" userId="469a4b61-db21-4499-beff-22dd0d8ac5ea" providerId="ADAL" clId="{94778878-719A-4FFE-AFDC-33FEBC2BEC0B}" dt="2021-10-01T05:21:00.578" v="319"/>
        <pc:sldMkLst>
          <pc:docMk/>
          <pc:sldMk cId="4029302789" sldId="258"/>
        </pc:sldMkLst>
        <pc:picChg chg="add mod">
          <ac:chgData name="ナザレ園 救護１０" userId="469a4b61-db21-4499-beff-22dd0d8ac5ea" providerId="ADAL" clId="{94778878-719A-4FFE-AFDC-33FEBC2BEC0B}" dt="2021-10-01T05:21:00.578" v="319"/>
          <ac:picMkLst>
            <pc:docMk/>
            <pc:sldMk cId="4029302789" sldId="258"/>
            <ac:picMk id="6" creationId="{B11FB8E2-B155-44E3-983C-CEC45EADE642}"/>
          </ac:picMkLst>
        </pc:picChg>
        <pc:picChg chg="del">
          <ac:chgData name="ナザレ園 救護１０" userId="469a4b61-db21-4499-beff-22dd0d8ac5ea" providerId="ADAL" clId="{94778878-719A-4FFE-AFDC-33FEBC2BEC0B}" dt="2021-10-01T05:19:46.501" v="318"/>
          <ac:picMkLst>
            <pc:docMk/>
            <pc:sldMk cId="4029302789" sldId="258"/>
            <ac:picMk id="8" creationId="{3A7B5F93-D2FE-468F-97D8-7C6152E77562}"/>
          </ac:picMkLst>
        </pc:picChg>
      </pc:sldChg>
      <pc:sldChg chg="addSp delSp modSp modTransition modAnim">
        <pc:chgData name="ナザレ園 救護１０" userId="469a4b61-db21-4499-beff-22dd0d8ac5ea" providerId="ADAL" clId="{94778878-719A-4FFE-AFDC-33FEBC2BEC0B}" dt="2021-10-01T06:30:59.642" v="372"/>
        <pc:sldMkLst>
          <pc:docMk/>
          <pc:sldMk cId="3601224531" sldId="262"/>
        </pc:sldMkLst>
        <pc:picChg chg="del">
          <ac:chgData name="ナザレ園 救護１０" userId="469a4b61-db21-4499-beff-22dd0d8ac5ea" providerId="ADAL" clId="{94778878-719A-4FFE-AFDC-33FEBC2BEC0B}" dt="2021-10-01T06:20:02.778" v="362"/>
          <ac:picMkLst>
            <pc:docMk/>
            <pc:sldMk cId="3601224531" sldId="262"/>
            <ac:picMk id="5" creationId="{213D22A8-1034-4647-B965-B54919F79C5F}"/>
          </ac:picMkLst>
        </pc:picChg>
        <pc:picChg chg="add mod">
          <ac:chgData name="ナザレ園 救護１０" userId="469a4b61-db21-4499-beff-22dd0d8ac5ea" providerId="ADAL" clId="{94778878-719A-4FFE-AFDC-33FEBC2BEC0B}" dt="2021-10-01T06:30:59.642" v="372"/>
          <ac:picMkLst>
            <pc:docMk/>
            <pc:sldMk cId="3601224531" sldId="262"/>
            <ac:picMk id="6" creationId="{78D84F8F-E0D7-4E1C-B163-F1DA80395331}"/>
          </ac:picMkLst>
        </pc:picChg>
      </pc:sldChg>
      <pc:sldChg chg="addSp delSp modSp modTransition modAnim">
        <pc:chgData name="ナザレ園 救護１０" userId="469a4b61-db21-4499-beff-22dd0d8ac5ea" providerId="ADAL" clId="{94778878-719A-4FFE-AFDC-33FEBC2BEC0B}" dt="2021-10-01T05:39:33.897" v="341"/>
        <pc:sldMkLst>
          <pc:docMk/>
          <pc:sldMk cId="3619621057" sldId="263"/>
        </pc:sldMkLst>
        <pc:picChg chg="add del mod">
          <ac:chgData name="ナザレ園 救護１０" userId="469a4b61-db21-4499-beff-22dd0d8ac5ea" providerId="ADAL" clId="{94778878-719A-4FFE-AFDC-33FEBC2BEC0B}" dt="2021-10-01T05:39:02.072" v="338"/>
          <ac:picMkLst>
            <pc:docMk/>
            <pc:sldMk cId="3619621057" sldId="263"/>
            <ac:picMk id="4" creationId="{76CBE192-7944-421A-87FE-A3039ADFE697}"/>
          </ac:picMkLst>
        </pc:picChg>
        <pc:picChg chg="del">
          <ac:chgData name="ナザレ園 救護１０" userId="469a4b61-db21-4499-beff-22dd0d8ac5ea" providerId="ADAL" clId="{94778878-719A-4FFE-AFDC-33FEBC2BEC0B}" dt="2021-10-01T05:38:47.351" v="336"/>
          <ac:picMkLst>
            <pc:docMk/>
            <pc:sldMk cId="3619621057" sldId="263"/>
            <ac:picMk id="5" creationId="{889DBA25-7B1A-4F98-8A03-4E74F935EB5F}"/>
          </ac:picMkLst>
        </pc:picChg>
        <pc:picChg chg="add del mod">
          <ac:chgData name="ナザレ園 救護１０" userId="469a4b61-db21-4499-beff-22dd0d8ac5ea" providerId="ADAL" clId="{94778878-719A-4FFE-AFDC-33FEBC2BEC0B}" dt="2021-10-01T05:39:13.850" v="340"/>
          <ac:picMkLst>
            <pc:docMk/>
            <pc:sldMk cId="3619621057" sldId="263"/>
            <ac:picMk id="6" creationId="{812E1830-730A-465B-B9E9-3F7D49F3A032}"/>
          </ac:picMkLst>
        </pc:picChg>
        <pc:picChg chg="add mod">
          <ac:chgData name="ナザレ園 救護１０" userId="469a4b61-db21-4499-beff-22dd0d8ac5ea" providerId="ADAL" clId="{94778878-719A-4FFE-AFDC-33FEBC2BEC0B}" dt="2021-10-01T05:39:33.897" v="341"/>
          <ac:picMkLst>
            <pc:docMk/>
            <pc:sldMk cId="3619621057" sldId="263"/>
            <ac:picMk id="7" creationId="{C25CCC7A-C51B-485C-9F63-207FCD9362D9}"/>
          </ac:picMkLst>
        </pc:picChg>
      </pc:sldChg>
      <pc:sldChg chg="addSp delSp modSp modTransition modAnim">
        <pc:chgData name="ナザレ園 救護１０" userId="469a4b61-db21-4499-beff-22dd0d8ac5ea" providerId="ADAL" clId="{94778878-719A-4FFE-AFDC-33FEBC2BEC0B}" dt="2021-10-01T05:47:15.722" v="352"/>
        <pc:sldMkLst>
          <pc:docMk/>
          <pc:sldMk cId="2869269171" sldId="265"/>
        </pc:sldMkLst>
        <pc:picChg chg="add del mod">
          <ac:chgData name="ナザレ園 救護１０" userId="469a4b61-db21-4499-beff-22dd0d8ac5ea" providerId="ADAL" clId="{94778878-719A-4FFE-AFDC-33FEBC2BEC0B}" dt="2021-10-01T05:43:53.367" v="348"/>
          <ac:picMkLst>
            <pc:docMk/>
            <pc:sldMk cId="2869269171" sldId="265"/>
            <ac:picMk id="10" creationId="{DDDA928B-B061-46EA-BEA3-CDABE3224556}"/>
          </ac:picMkLst>
        </pc:picChg>
        <pc:picChg chg="del">
          <ac:chgData name="ナザレ園 救護１０" userId="469a4b61-db21-4499-beff-22dd0d8ac5ea" providerId="ADAL" clId="{94778878-719A-4FFE-AFDC-33FEBC2BEC0B}" dt="2021-10-01T05:43:17.769" v="346"/>
          <ac:picMkLst>
            <pc:docMk/>
            <pc:sldMk cId="2869269171" sldId="265"/>
            <ac:picMk id="15" creationId="{7503B357-8416-4C99-ACD7-8483F6C2345A}"/>
          </ac:picMkLst>
        </pc:picChg>
        <pc:picChg chg="add del mod">
          <ac:chgData name="ナザレ園 救護１０" userId="469a4b61-db21-4499-beff-22dd0d8ac5ea" providerId="ADAL" clId="{94778878-719A-4FFE-AFDC-33FEBC2BEC0B}" dt="2021-10-01T05:44:45.550" v="350"/>
          <ac:picMkLst>
            <pc:docMk/>
            <pc:sldMk cId="2869269171" sldId="265"/>
            <ac:picMk id="17" creationId="{8E94CBCB-F0E2-4A9B-88F2-B953942B1846}"/>
          </ac:picMkLst>
        </pc:picChg>
        <pc:picChg chg="add mod">
          <ac:chgData name="ナザレ園 救護１０" userId="469a4b61-db21-4499-beff-22dd0d8ac5ea" providerId="ADAL" clId="{94778878-719A-4FFE-AFDC-33FEBC2BEC0B}" dt="2021-10-01T05:47:15.722" v="352"/>
          <ac:picMkLst>
            <pc:docMk/>
            <pc:sldMk cId="2869269171" sldId="265"/>
            <ac:picMk id="18" creationId="{B39122C1-BE05-4FB1-BEEB-D89B91401553}"/>
          </ac:picMkLst>
        </pc:picChg>
      </pc:sldChg>
      <pc:sldChg chg="addSp delSp modSp modTransition modAnim">
        <pc:chgData name="ナザレ園 救護１０" userId="469a4b61-db21-4499-beff-22dd0d8ac5ea" providerId="ADAL" clId="{94778878-719A-4FFE-AFDC-33FEBC2BEC0B}" dt="2021-10-01T05:37:02.598" v="335"/>
        <pc:sldMkLst>
          <pc:docMk/>
          <pc:sldMk cId="51725693" sldId="266"/>
        </pc:sldMkLst>
        <pc:picChg chg="add del mod">
          <ac:chgData name="ナザレ園 救護１０" userId="469a4b61-db21-4499-beff-22dd0d8ac5ea" providerId="ADAL" clId="{94778878-719A-4FFE-AFDC-33FEBC2BEC0B}" dt="2021-10-01T05:34:35.913" v="332"/>
          <ac:picMkLst>
            <pc:docMk/>
            <pc:sldMk cId="51725693" sldId="266"/>
            <ac:picMk id="3" creationId="{6301BF2D-6E1A-4E06-9A21-32842C430DAB}"/>
          </ac:picMkLst>
        </pc:picChg>
        <pc:picChg chg="add del mod">
          <ac:chgData name="ナザレ園 救護１０" userId="469a4b61-db21-4499-beff-22dd0d8ac5ea" providerId="ADAL" clId="{94778878-719A-4FFE-AFDC-33FEBC2BEC0B}" dt="2021-10-01T05:35:18.731" v="334"/>
          <ac:picMkLst>
            <pc:docMk/>
            <pc:sldMk cId="51725693" sldId="266"/>
            <ac:picMk id="4" creationId="{3FF682D4-C355-4024-9371-FC6CE6E4F7B1}"/>
          </ac:picMkLst>
        </pc:picChg>
        <pc:picChg chg="add mod">
          <ac:chgData name="ナザレ園 救護１０" userId="469a4b61-db21-4499-beff-22dd0d8ac5ea" providerId="ADAL" clId="{94778878-719A-4FFE-AFDC-33FEBC2BEC0B}" dt="2021-10-01T05:37:02.598" v="335"/>
          <ac:picMkLst>
            <pc:docMk/>
            <pc:sldMk cId="51725693" sldId="266"/>
            <ac:picMk id="9" creationId="{FE455507-EB66-495D-A500-DA1FF2C96FF2}"/>
          </ac:picMkLst>
        </pc:picChg>
        <pc:picChg chg="del">
          <ac:chgData name="ナザレ園 救護１０" userId="469a4b61-db21-4499-beff-22dd0d8ac5ea" providerId="ADAL" clId="{94778878-719A-4FFE-AFDC-33FEBC2BEC0B}" dt="2021-10-01T05:33:33.966" v="330"/>
          <ac:picMkLst>
            <pc:docMk/>
            <pc:sldMk cId="51725693" sldId="266"/>
            <ac:picMk id="10" creationId="{376EF8C3-A419-43A9-88CE-87AB8F4E7F25}"/>
          </ac:picMkLst>
        </pc:picChg>
      </pc:sldChg>
      <pc:sldChg chg="addSp delSp modSp modTransition modAnim">
        <pc:chgData name="ナザレ園 救護１０" userId="469a4b61-db21-4499-beff-22dd0d8ac5ea" providerId="ADAL" clId="{94778878-719A-4FFE-AFDC-33FEBC2BEC0B}" dt="2021-10-01T05:11:47.880" v="307"/>
        <pc:sldMkLst>
          <pc:docMk/>
          <pc:sldMk cId="2493769737" sldId="267"/>
        </pc:sldMkLst>
        <pc:picChg chg="add del mod">
          <ac:chgData name="ナザレ園 救護１０" userId="469a4b61-db21-4499-beff-22dd0d8ac5ea" providerId="ADAL" clId="{94778878-719A-4FFE-AFDC-33FEBC2BEC0B}" dt="2021-10-01T05:08:30.367" v="302"/>
          <ac:picMkLst>
            <pc:docMk/>
            <pc:sldMk cId="2493769737" sldId="267"/>
            <ac:picMk id="9" creationId="{92EDF8A6-9DC2-4CEA-9006-0F5B6CB7A542}"/>
          </ac:picMkLst>
        </pc:picChg>
        <pc:picChg chg="del">
          <ac:chgData name="ナザレ園 救護１０" userId="469a4b61-db21-4499-beff-22dd0d8ac5ea" providerId="ADAL" clId="{94778878-719A-4FFE-AFDC-33FEBC2BEC0B}" dt="2021-10-01T05:07:44.337" v="300"/>
          <ac:picMkLst>
            <pc:docMk/>
            <pc:sldMk cId="2493769737" sldId="267"/>
            <ac:picMk id="17" creationId="{1E66D9F2-78B4-40A8-ACB5-01DC9BBB9666}"/>
          </ac:picMkLst>
        </pc:picChg>
        <pc:picChg chg="add del mod">
          <ac:chgData name="ナザレ園 救護１０" userId="469a4b61-db21-4499-beff-22dd0d8ac5ea" providerId="ADAL" clId="{94778878-719A-4FFE-AFDC-33FEBC2BEC0B}" dt="2021-10-01T05:08:53.464" v="304"/>
          <ac:picMkLst>
            <pc:docMk/>
            <pc:sldMk cId="2493769737" sldId="267"/>
            <ac:picMk id="45" creationId="{9A657BAC-D095-47A6-83CC-281985979DFF}"/>
          </ac:picMkLst>
        </pc:picChg>
        <pc:picChg chg="add del mod">
          <ac:chgData name="ナザレ園 救護１０" userId="469a4b61-db21-4499-beff-22dd0d8ac5ea" providerId="ADAL" clId="{94778878-719A-4FFE-AFDC-33FEBC2BEC0B}" dt="2021-10-01T05:10:44.822" v="306"/>
          <ac:picMkLst>
            <pc:docMk/>
            <pc:sldMk cId="2493769737" sldId="267"/>
            <ac:picMk id="46" creationId="{408E63B1-A91E-4EBB-A8F9-C40D00D6DD8D}"/>
          </ac:picMkLst>
        </pc:picChg>
        <pc:picChg chg="add mod">
          <ac:chgData name="ナザレ園 救護１０" userId="469a4b61-db21-4499-beff-22dd0d8ac5ea" providerId="ADAL" clId="{94778878-719A-4FFE-AFDC-33FEBC2BEC0B}" dt="2021-10-01T05:11:47.880" v="307"/>
          <ac:picMkLst>
            <pc:docMk/>
            <pc:sldMk cId="2493769737" sldId="267"/>
            <ac:picMk id="47" creationId="{3DE62EF3-8FAD-45A8-8F14-EF00502B5524}"/>
          </ac:picMkLst>
        </pc:picChg>
      </pc:sldChg>
      <pc:sldChg chg="addSp delSp modSp modTransition modAnim">
        <pc:chgData name="ナザレ園 救護１０" userId="469a4b61-db21-4499-beff-22dd0d8ac5ea" providerId="ADAL" clId="{94778878-719A-4FFE-AFDC-33FEBC2BEC0B}" dt="2021-10-01T05:14:05.628" v="311"/>
        <pc:sldMkLst>
          <pc:docMk/>
          <pc:sldMk cId="3921112294" sldId="268"/>
        </pc:sldMkLst>
        <pc:picChg chg="add del mod">
          <ac:chgData name="ナザレ園 救護１０" userId="469a4b61-db21-4499-beff-22dd0d8ac5ea" providerId="ADAL" clId="{94778878-719A-4FFE-AFDC-33FEBC2BEC0B}" dt="2021-10-01T05:13:17.398" v="310"/>
          <ac:picMkLst>
            <pc:docMk/>
            <pc:sldMk cId="3921112294" sldId="268"/>
            <ac:picMk id="6" creationId="{B7EA30D9-3C7F-4AFC-A1DC-613639864DCF}"/>
          </ac:picMkLst>
        </pc:picChg>
        <pc:picChg chg="add mod">
          <ac:chgData name="ナザレ園 救護１０" userId="469a4b61-db21-4499-beff-22dd0d8ac5ea" providerId="ADAL" clId="{94778878-719A-4FFE-AFDC-33FEBC2BEC0B}" dt="2021-10-01T05:14:05.628" v="311"/>
          <ac:picMkLst>
            <pc:docMk/>
            <pc:sldMk cId="3921112294" sldId="268"/>
            <ac:picMk id="7" creationId="{F0746552-43AF-4933-B9EC-FEF105FBE201}"/>
          </ac:picMkLst>
        </pc:picChg>
        <pc:picChg chg="del">
          <ac:chgData name="ナザレ園 救護１０" userId="469a4b61-db21-4499-beff-22dd0d8ac5ea" providerId="ADAL" clId="{94778878-719A-4FFE-AFDC-33FEBC2BEC0B}" dt="2021-10-01T05:12:48.856" v="308"/>
          <ac:picMkLst>
            <pc:docMk/>
            <pc:sldMk cId="3921112294" sldId="268"/>
            <ac:picMk id="10" creationId="{60000628-8DFE-4C69-91E3-6EC0C80AF001}"/>
          </ac:picMkLst>
        </pc:picChg>
      </pc:sldChg>
      <pc:sldChg chg="addSp delSp modSp modTransition modAnim">
        <pc:chgData name="ナザレ園 救護１０" userId="469a4b61-db21-4499-beff-22dd0d8ac5ea" providerId="ADAL" clId="{94778878-719A-4FFE-AFDC-33FEBC2BEC0B}" dt="2021-10-01T05:06:53.989" v="299"/>
        <pc:sldMkLst>
          <pc:docMk/>
          <pc:sldMk cId="1130133485" sldId="269"/>
        </pc:sldMkLst>
        <pc:picChg chg="add del mod">
          <ac:chgData name="ナザレ園 救護１０" userId="469a4b61-db21-4499-beff-22dd0d8ac5ea" providerId="ADAL" clId="{94778878-719A-4FFE-AFDC-33FEBC2BEC0B}" dt="2021-10-01T05:03:41.595" v="292"/>
          <ac:picMkLst>
            <pc:docMk/>
            <pc:sldMk cId="1130133485" sldId="269"/>
            <ac:picMk id="4" creationId="{54B9C9DD-2787-448B-BBE7-7BF4868EFAF7}"/>
          </ac:picMkLst>
        </pc:picChg>
        <pc:picChg chg="add del mod">
          <ac:chgData name="ナザレ園 救護１０" userId="469a4b61-db21-4499-beff-22dd0d8ac5ea" providerId="ADAL" clId="{94778878-719A-4FFE-AFDC-33FEBC2BEC0B}" dt="2021-10-01T05:04:55.631" v="294"/>
          <ac:picMkLst>
            <pc:docMk/>
            <pc:sldMk cId="1130133485" sldId="269"/>
            <ac:picMk id="6" creationId="{F6EC6A40-7CFB-4397-AE78-8F804E6C4B09}"/>
          </ac:picMkLst>
        </pc:picChg>
        <pc:picChg chg="del">
          <ac:chgData name="ナザレ園 救護１０" userId="469a4b61-db21-4499-beff-22dd0d8ac5ea" providerId="ADAL" clId="{94778878-719A-4FFE-AFDC-33FEBC2BEC0B}" dt="2021-10-01T05:02:43.376" v="290"/>
          <ac:picMkLst>
            <pc:docMk/>
            <pc:sldMk cId="1130133485" sldId="269"/>
            <ac:picMk id="7" creationId="{2861D02A-70AA-4CC7-9EDE-5838F3A50B85}"/>
          </ac:picMkLst>
        </pc:picChg>
        <pc:picChg chg="add del mod">
          <ac:chgData name="ナザレ園 救護１０" userId="469a4b61-db21-4499-beff-22dd0d8ac5ea" providerId="ADAL" clId="{94778878-719A-4FFE-AFDC-33FEBC2BEC0B}" dt="2021-10-01T05:05:38.304" v="296"/>
          <ac:picMkLst>
            <pc:docMk/>
            <pc:sldMk cId="1130133485" sldId="269"/>
            <ac:picMk id="9" creationId="{F06FA686-74C7-46AF-A6E5-18E20E804EA4}"/>
          </ac:picMkLst>
        </pc:picChg>
        <pc:picChg chg="add del mod">
          <ac:chgData name="ナザレ園 救護１０" userId="469a4b61-db21-4499-beff-22dd0d8ac5ea" providerId="ADAL" clId="{94778878-719A-4FFE-AFDC-33FEBC2BEC0B}" dt="2021-10-01T05:06:06.990" v="298"/>
          <ac:picMkLst>
            <pc:docMk/>
            <pc:sldMk cId="1130133485" sldId="269"/>
            <ac:picMk id="10" creationId="{63DAAE68-523B-4A0D-845A-8D14AE38925F}"/>
          </ac:picMkLst>
        </pc:picChg>
        <pc:picChg chg="add mod">
          <ac:chgData name="ナザレ園 救護１０" userId="469a4b61-db21-4499-beff-22dd0d8ac5ea" providerId="ADAL" clId="{94778878-719A-4FFE-AFDC-33FEBC2BEC0B}" dt="2021-10-01T05:06:53.989" v="299"/>
          <ac:picMkLst>
            <pc:docMk/>
            <pc:sldMk cId="1130133485" sldId="269"/>
            <ac:picMk id="11" creationId="{8374930A-C443-4B87-8D3E-5B3742C082BD}"/>
          </ac:picMkLst>
        </pc:picChg>
      </pc:sldChg>
      <pc:sldChg chg="addSp delSp modSp modTransition modAnim">
        <pc:chgData name="ナザレ園 救護１０" userId="469a4b61-db21-4499-beff-22dd0d8ac5ea" providerId="ADAL" clId="{94778878-719A-4FFE-AFDC-33FEBC2BEC0B}" dt="2021-10-01T05:18:34.999" v="317"/>
        <pc:sldMkLst>
          <pc:docMk/>
          <pc:sldMk cId="2773552204" sldId="270"/>
        </pc:sldMkLst>
        <pc:picChg chg="add del mod">
          <ac:chgData name="ナザレ園 救護１０" userId="469a4b61-db21-4499-beff-22dd0d8ac5ea" providerId="ADAL" clId="{94778878-719A-4FFE-AFDC-33FEBC2BEC0B}" dt="2021-10-01T05:16:03.659" v="314"/>
          <ac:picMkLst>
            <pc:docMk/>
            <pc:sldMk cId="2773552204" sldId="270"/>
            <ac:picMk id="4" creationId="{5D0C63A9-E498-4417-94CB-FBE1D538BF6C}"/>
          </ac:picMkLst>
        </pc:picChg>
        <pc:picChg chg="add del mod">
          <ac:chgData name="ナザレ園 救護１０" userId="469a4b61-db21-4499-beff-22dd0d8ac5ea" providerId="ADAL" clId="{94778878-719A-4FFE-AFDC-33FEBC2BEC0B}" dt="2021-10-01T05:17:04.840" v="316"/>
          <ac:picMkLst>
            <pc:docMk/>
            <pc:sldMk cId="2773552204" sldId="270"/>
            <ac:picMk id="8" creationId="{3C6213AC-ACE7-4FB2-88B3-BC4FA752DCA0}"/>
          </ac:picMkLst>
        </pc:picChg>
        <pc:picChg chg="add mod">
          <ac:chgData name="ナザレ園 救護１０" userId="469a4b61-db21-4499-beff-22dd0d8ac5ea" providerId="ADAL" clId="{94778878-719A-4FFE-AFDC-33FEBC2BEC0B}" dt="2021-10-01T05:18:34.999" v="317"/>
          <ac:picMkLst>
            <pc:docMk/>
            <pc:sldMk cId="2773552204" sldId="270"/>
            <ac:picMk id="15" creationId="{E13FB681-C3CA-4054-BA8F-12ECF54AD7B1}"/>
          </ac:picMkLst>
        </pc:picChg>
        <pc:picChg chg="del">
          <ac:chgData name="ナザレ園 救護１０" userId="469a4b61-db21-4499-beff-22dd0d8ac5ea" providerId="ADAL" clId="{94778878-719A-4FFE-AFDC-33FEBC2BEC0B}" dt="2021-10-01T05:14:53.689" v="312"/>
          <ac:picMkLst>
            <pc:docMk/>
            <pc:sldMk cId="2773552204" sldId="270"/>
            <ac:picMk id="18" creationId="{95ECD276-7D28-41C9-92F5-077A54E87A71}"/>
          </ac:picMkLst>
        </pc:picChg>
      </pc:sldChg>
      <pc:sldChg chg="addSp delSp modSp mod modTransition modAnim">
        <pc:chgData name="ナザレ園 救護１０" userId="469a4b61-db21-4499-beff-22dd0d8ac5ea" providerId="ADAL" clId="{94778878-719A-4FFE-AFDC-33FEBC2BEC0B}" dt="2021-10-04T01:19:43.782" v="388" actId="20577"/>
        <pc:sldMkLst>
          <pc:docMk/>
          <pc:sldMk cId="0" sldId="271"/>
        </pc:sldMkLst>
        <pc:spChg chg="mod">
          <ac:chgData name="ナザレ園 救護１０" userId="469a4b61-db21-4499-beff-22dd0d8ac5ea" providerId="ADAL" clId="{94778878-719A-4FFE-AFDC-33FEBC2BEC0B}" dt="2021-10-04T01:19:43.782" v="388" actId="20577"/>
          <ac:spMkLst>
            <pc:docMk/>
            <pc:sldMk cId="0" sldId="271"/>
            <ac:spMk id="5123" creationId="{995E5500-BCE3-476F-8327-7C717CDCECD8}"/>
          </ac:spMkLst>
        </pc:spChg>
        <pc:picChg chg="add mod">
          <ac:chgData name="ナザレ園 救護１０" userId="469a4b61-db21-4499-beff-22dd0d8ac5ea" providerId="ADAL" clId="{94778878-719A-4FFE-AFDC-33FEBC2BEC0B}" dt="2021-10-01T05:23:18.843" v="321"/>
          <ac:picMkLst>
            <pc:docMk/>
            <pc:sldMk cId="0" sldId="271"/>
            <ac:picMk id="2" creationId="{E1C795EF-CCE8-40FD-8FF6-0BA9581D308A}"/>
          </ac:picMkLst>
        </pc:picChg>
        <pc:picChg chg="del">
          <ac:chgData name="ナザレ園 救護１０" userId="469a4b61-db21-4499-beff-22dd0d8ac5ea" providerId="ADAL" clId="{94778878-719A-4FFE-AFDC-33FEBC2BEC0B}" dt="2021-10-01T05:22:00.690" v="320"/>
          <ac:picMkLst>
            <pc:docMk/>
            <pc:sldMk cId="0" sldId="271"/>
            <ac:picMk id="6" creationId="{A1202A26-7D1F-44C0-8B41-00F427FDC879}"/>
          </ac:picMkLst>
        </pc:picChg>
      </pc:sldChg>
      <pc:sldChg chg="addSp delSp modSp mod modTransition modAnim">
        <pc:chgData name="ナザレ園 救護１０" userId="469a4b61-db21-4499-beff-22dd0d8ac5ea" providerId="ADAL" clId="{94778878-719A-4FFE-AFDC-33FEBC2BEC0B}" dt="2021-10-04T01:25:09.824" v="395" actId="20577"/>
        <pc:sldMkLst>
          <pc:docMk/>
          <pc:sldMk cId="0" sldId="272"/>
        </pc:sldMkLst>
        <pc:spChg chg="mod">
          <ac:chgData name="ナザレ園 救護１０" userId="469a4b61-db21-4499-beff-22dd0d8ac5ea" providerId="ADAL" clId="{94778878-719A-4FFE-AFDC-33FEBC2BEC0B}" dt="2021-10-04T01:25:09.824" v="395" actId="20577"/>
          <ac:spMkLst>
            <pc:docMk/>
            <pc:sldMk cId="0" sldId="272"/>
            <ac:spMk id="5" creationId="{3B83BDBA-69B1-4643-AB89-D6DE9703822C}"/>
          </ac:spMkLst>
        </pc:spChg>
        <pc:picChg chg="add mod">
          <ac:chgData name="ナザレ園 救護１０" userId="469a4b61-db21-4499-beff-22dd0d8ac5ea" providerId="ADAL" clId="{94778878-719A-4FFE-AFDC-33FEBC2BEC0B}" dt="2021-10-01T05:26:03.912" v="323"/>
          <ac:picMkLst>
            <pc:docMk/>
            <pc:sldMk cId="0" sldId="272"/>
            <ac:picMk id="2" creationId="{2BEB52FC-8E15-4A25-A9A8-D68B9DC4AD25}"/>
          </ac:picMkLst>
        </pc:picChg>
        <pc:picChg chg="del">
          <ac:chgData name="ナザレ園 救護１０" userId="469a4b61-db21-4499-beff-22dd0d8ac5ea" providerId="ADAL" clId="{94778878-719A-4FFE-AFDC-33FEBC2BEC0B}" dt="2021-10-01T05:24:30.373" v="322"/>
          <ac:picMkLst>
            <pc:docMk/>
            <pc:sldMk cId="0" sldId="272"/>
            <ac:picMk id="3" creationId="{D8FC2056-12BA-4C83-87B4-77899F9AD717}"/>
          </ac:picMkLst>
        </pc:picChg>
      </pc:sldChg>
      <pc:sldChg chg="addSp delSp modSp modTransition modAnim">
        <pc:chgData name="ナザレ園 救護１０" userId="469a4b61-db21-4499-beff-22dd0d8ac5ea" providerId="ADAL" clId="{94778878-719A-4FFE-AFDC-33FEBC2BEC0B}" dt="2021-10-01T09:22:53.226" v="387"/>
        <pc:sldMkLst>
          <pc:docMk/>
          <pc:sldMk cId="3639473563" sldId="273"/>
        </pc:sldMkLst>
        <pc:picChg chg="add del mod">
          <ac:chgData name="ナザレ園 救護１０" userId="469a4b61-db21-4499-beff-22dd0d8ac5ea" providerId="ADAL" clId="{94778878-719A-4FFE-AFDC-33FEBC2BEC0B}" dt="2021-10-01T09:19:38.426" v="382"/>
          <ac:picMkLst>
            <pc:docMk/>
            <pc:sldMk cId="3639473563" sldId="273"/>
            <ac:picMk id="6" creationId="{16434A4C-54B4-4476-8037-5C1B8782651B}"/>
          </ac:picMkLst>
        </pc:picChg>
        <pc:picChg chg="del">
          <ac:chgData name="ナザレ園 救護１０" userId="469a4b61-db21-4499-beff-22dd0d8ac5ea" providerId="ADAL" clId="{94778878-719A-4FFE-AFDC-33FEBC2BEC0B}" dt="2021-10-01T05:39:53.450" v="342"/>
          <ac:picMkLst>
            <pc:docMk/>
            <pc:sldMk cId="3639473563" sldId="273"/>
            <ac:picMk id="6" creationId="{67DCE79C-5917-4CBF-BE06-2312E7A80E5D}"/>
          </ac:picMkLst>
        </pc:picChg>
        <pc:picChg chg="add del mod">
          <ac:chgData name="ナザレ園 救護１０" userId="469a4b61-db21-4499-beff-22dd0d8ac5ea" providerId="ADAL" clId="{94778878-719A-4FFE-AFDC-33FEBC2BEC0B}" dt="2021-10-01T05:40:37.614" v="344"/>
          <ac:picMkLst>
            <pc:docMk/>
            <pc:sldMk cId="3639473563" sldId="273"/>
            <ac:picMk id="8" creationId="{36685E9B-4CD3-43C0-A35D-83521D22E9EF}"/>
          </ac:picMkLst>
        </pc:picChg>
        <pc:picChg chg="add del mod">
          <ac:chgData name="ナザレ園 救護１０" userId="469a4b61-db21-4499-beff-22dd0d8ac5ea" providerId="ADAL" clId="{94778878-719A-4FFE-AFDC-33FEBC2BEC0B}" dt="2021-10-01T09:20:10.326" v="384"/>
          <ac:picMkLst>
            <pc:docMk/>
            <pc:sldMk cId="3639473563" sldId="273"/>
            <ac:picMk id="8" creationId="{D105625E-FF14-452F-9D2B-95BBE634F349}"/>
          </ac:picMkLst>
        </pc:picChg>
        <pc:picChg chg="add del mod">
          <ac:chgData name="ナザレ園 救護１０" userId="469a4b61-db21-4499-beff-22dd0d8ac5ea" providerId="ADAL" clId="{94778878-719A-4FFE-AFDC-33FEBC2BEC0B}" dt="2021-10-01T05:45:38.107" v="351"/>
          <ac:picMkLst>
            <pc:docMk/>
            <pc:sldMk cId="3639473563" sldId="273"/>
            <ac:picMk id="9" creationId="{B6F7E7C0-BDF0-422F-A188-5A065D5225F1}"/>
          </ac:picMkLst>
        </pc:picChg>
        <pc:picChg chg="add del mod">
          <ac:chgData name="ナザレ園 救護１０" userId="469a4b61-db21-4499-beff-22dd0d8ac5ea" providerId="ADAL" clId="{94778878-719A-4FFE-AFDC-33FEBC2BEC0B}" dt="2021-10-01T09:21:31.171" v="386"/>
          <ac:picMkLst>
            <pc:docMk/>
            <pc:sldMk cId="3639473563" sldId="273"/>
            <ac:picMk id="9" creationId="{B8EC9EE1-1686-479A-89CB-AE3791A03884}"/>
          </ac:picMkLst>
        </pc:picChg>
        <pc:picChg chg="add del mod">
          <ac:chgData name="ナザレ園 救護１０" userId="469a4b61-db21-4499-beff-22dd0d8ac5ea" providerId="ADAL" clId="{94778878-719A-4FFE-AFDC-33FEBC2BEC0B}" dt="2021-10-01T09:18:01.534" v="380"/>
          <ac:picMkLst>
            <pc:docMk/>
            <pc:sldMk cId="3639473563" sldId="273"/>
            <ac:picMk id="10" creationId="{A029FF2A-E681-429D-93D8-72A04B20E2E1}"/>
          </ac:picMkLst>
        </pc:picChg>
        <pc:picChg chg="add mod">
          <ac:chgData name="ナザレ園 救護１０" userId="469a4b61-db21-4499-beff-22dd0d8ac5ea" providerId="ADAL" clId="{94778878-719A-4FFE-AFDC-33FEBC2BEC0B}" dt="2021-10-01T09:22:53.226" v="387"/>
          <ac:picMkLst>
            <pc:docMk/>
            <pc:sldMk cId="3639473563" sldId="273"/>
            <ac:picMk id="11" creationId="{29316303-35AB-4034-91CD-3AC3358B7F2E}"/>
          </ac:picMkLst>
        </pc:picChg>
      </pc:sldChg>
      <pc:sldChg chg="addSp delSp modSp modTransition modAnim">
        <pc:chgData name="ナザレ園 救護１０" userId="469a4b61-db21-4499-beff-22dd0d8ac5ea" providerId="ADAL" clId="{94778878-719A-4FFE-AFDC-33FEBC2BEC0B}" dt="2021-10-01T05:53:36.807" v="359"/>
        <pc:sldMkLst>
          <pc:docMk/>
          <pc:sldMk cId="2867877024" sldId="274"/>
        </pc:sldMkLst>
        <pc:picChg chg="add mod">
          <ac:chgData name="ナザレ園 救護１０" userId="469a4b61-db21-4499-beff-22dd0d8ac5ea" providerId="ADAL" clId="{94778878-719A-4FFE-AFDC-33FEBC2BEC0B}" dt="2021-10-01T05:53:36.807" v="359"/>
          <ac:picMkLst>
            <pc:docMk/>
            <pc:sldMk cId="2867877024" sldId="274"/>
            <ac:picMk id="14" creationId="{29CEF681-8821-4353-8C55-665370A747F4}"/>
          </ac:picMkLst>
        </pc:picChg>
        <pc:picChg chg="del">
          <ac:chgData name="ナザレ園 救護１０" userId="469a4b61-db21-4499-beff-22dd0d8ac5ea" providerId="ADAL" clId="{94778878-719A-4FFE-AFDC-33FEBC2BEC0B}" dt="2021-10-01T05:53:13.013" v="358"/>
          <ac:picMkLst>
            <pc:docMk/>
            <pc:sldMk cId="2867877024" sldId="274"/>
            <ac:picMk id="16" creationId="{4C6E294D-E68E-4844-B562-BF6B53B639D0}"/>
          </ac:picMkLst>
        </pc:picChg>
      </pc:sldChg>
      <pc:sldChg chg="addSp delSp modSp modTransition modAnim">
        <pc:chgData name="ナザレ園 救護１０" userId="469a4b61-db21-4499-beff-22dd0d8ac5ea" providerId="ADAL" clId="{94778878-719A-4FFE-AFDC-33FEBC2BEC0B}" dt="2021-10-01T05:50:15.257" v="355"/>
        <pc:sldMkLst>
          <pc:docMk/>
          <pc:sldMk cId="420122792" sldId="275"/>
        </pc:sldMkLst>
        <pc:picChg chg="add del mod">
          <ac:chgData name="ナザレ園 救護１０" userId="469a4b61-db21-4499-beff-22dd0d8ac5ea" providerId="ADAL" clId="{94778878-719A-4FFE-AFDC-33FEBC2BEC0B}" dt="2021-10-01T05:49:35.181" v="354"/>
          <ac:picMkLst>
            <pc:docMk/>
            <pc:sldMk cId="420122792" sldId="275"/>
            <ac:picMk id="3" creationId="{67819E23-113A-4398-8E3F-3154717E9086}"/>
          </ac:picMkLst>
        </pc:picChg>
        <pc:picChg chg="del">
          <ac:chgData name="ナザレ園 救護１０" userId="469a4b61-db21-4499-beff-22dd0d8ac5ea" providerId="ADAL" clId="{94778878-719A-4FFE-AFDC-33FEBC2BEC0B}" dt="2021-10-01T05:49:33.944" v="353"/>
          <ac:picMkLst>
            <pc:docMk/>
            <pc:sldMk cId="420122792" sldId="275"/>
            <ac:picMk id="12" creationId="{BDC6DEE1-09B2-4874-ACF0-1992EBE1124D}"/>
          </ac:picMkLst>
        </pc:picChg>
        <pc:picChg chg="add mod">
          <ac:chgData name="ナザレ園 救護１０" userId="469a4b61-db21-4499-beff-22dd0d8ac5ea" providerId="ADAL" clId="{94778878-719A-4FFE-AFDC-33FEBC2BEC0B}" dt="2021-10-01T05:50:15.257" v="355"/>
          <ac:picMkLst>
            <pc:docMk/>
            <pc:sldMk cId="420122792" sldId="275"/>
            <ac:picMk id="13" creationId="{097FDDAB-0E09-4EBB-822F-D8020EF904C6}"/>
          </ac:picMkLst>
        </pc:picChg>
      </pc:sldChg>
      <pc:sldChg chg="addSp delSp modSp modTransition modAnim">
        <pc:chgData name="ナザレ園 救護１０" userId="469a4b61-db21-4499-beff-22dd0d8ac5ea" providerId="ADAL" clId="{94778878-719A-4FFE-AFDC-33FEBC2BEC0B}" dt="2021-10-01T06:23:49.200" v="368"/>
        <pc:sldMkLst>
          <pc:docMk/>
          <pc:sldMk cId="40529754" sldId="276"/>
        </pc:sldMkLst>
        <pc:picChg chg="add del mod">
          <ac:chgData name="ナザレ園 救護１０" userId="469a4b61-db21-4499-beff-22dd0d8ac5ea" providerId="ADAL" clId="{94778878-719A-4FFE-AFDC-33FEBC2BEC0B}" dt="2021-10-01T06:22:46.132" v="365"/>
          <ac:picMkLst>
            <pc:docMk/>
            <pc:sldMk cId="40529754" sldId="276"/>
            <ac:picMk id="10" creationId="{1019097C-FC6E-4444-A2DF-8053EAB27BBC}"/>
          </ac:picMkLst>
        </pc:picChg>
        <pc:picChg chg="del">
          <ac:chgData name="ナザレ園 救護１０" userId="469a4b61-db21-4499-beff-22dd0d8ac5ea" providerId="ADAL" clId="{94778878-719A-4FFE-AFDC-33FEBC2BEC0B}" dt="2021-10-01T06:19:42.135" v="360"/>
          <ac:picMkLst>
            <pc:docMk/>
            <pc:sldMk cId="40529754" sldId="276"/>
            <ac:picMk id="18" creationId="{C1A166B9-C73B-4C75-8765-335DDAFA32DE}"/>
          </ac:picMkLst>
        </pc:picChg>
        <pc:picChg chg="add del mod">
          <ac:chgData name="ナザレ園 救護１０" userId="469a4b61-db21-4499-beff-22dd0d8ac5ea" providerId="ADAL" clId="{94778878-719A-4FFE-AFDC-33FEBC2BEC0B}" dt="2021-10-01T06:22:57.997" v="367"/>
          <ac:picMkLst>
            <pc:docMk/>
            <pc:sldMk cId="40529754" sldId="276"/>
            <ac:picMk id="19" creationId="{996862AF-E0CC-49C8-9864-62A7D4330C33}"/>
          </ac:picMkLst>
        </pc:picChg>
        <pc:picChg chg="add mod">
          <ac:chgData name="ナザレ園 救護１０" userId="469a4b61-db21-4499-beff-22dd0d8ac5ea" providerId="ADAL" clId="{94778878-719A-4FFE-AFDC-33FEBC2BEC0B}" dt="2021-10-01T06:23:49.200" v="368"/>
          <ac:picMkLst>
            <pc:docMk/>
            <pc:sldMk cId="40529754" sldId="276"/>
            <ac:picMk id="20" creationId="{40C7F0C2-C6A6-4EAA-A61F-2A7E42D8E4DF}"/>
          </ac:picMkLst>
        </pc:picChg>
      </pc:sldChg>
      <pc:sldChg chg="addSp delSp modSp modTransition modAnim">
        <pc:chgData name="ナザレ園 救護１０" userId="469a4b61-db21-4499-beff-22dd0d8ac5ea" providerId="ADAL" clId="{94778878-719A-4FFE-AFDC-33FEBC2BEC0B}" dt="2021-10-01T05:28:16.486" v="325"/>
        <pc:sldMkLst>
          <pc:docMk/>
          <pc:sldMk cId="218069226" sldId="277"/>
        </pc:sldMkLst>
        <pc:picChg chg="del">
          <ac:chgData name="ナザレ園 救護１０" userId="469a4b61-db21-4499-beff-22dd0d8ac5ea" providerId="ADAL" clId="{94778878-719A-4FFE-AFDC-33FEBC2BEC0B}" dt="2021-10-01T05:27:31.903" v="324"/>
          <ac:picMkLst>
            <pc:docMk/>
            <pc:sldMk cId="218069226" sldId="277"/>
            <ac:picMk id="2" creationId="{A1FCDBA2-3269-4F7E-BF57-817A09101EFD}"/>
          </ac:picMkLst>
        </pc:picChg>
        <pc:picChg chg="add mod">
          <ac:chgData name="ナザレ園 救護１０" userId="469a4b61-db21-4499-beff-22dd0d8ac5ea" providerId="ADAL" clId="{94778878-719A-4FFE-AFDC-33FEBC2BEC0B}" dt="2021-10-01T05:28:16.486" v="325"/>
          <ac:picMkLst>
            <pc:docMk/>
            <pc:sldMk cId="218069226" sldId="277"/>
            <ac:picMk id="3" creationId="{CDA26264-3761-4944-943E-919C6824EC0B}"/>
          </ac:picMkLst>
        </pc:picChg>
      </pc:sldChg>
      <pc:sldChg chg="addSp delSp modSp modTransition modAnim">
        <pc:chgData name="ナザレ園 救護１０" userId="469a4b61-db21-4499-beff-22dd0d8ac5ea" providerId="ADAL" clId="{94778878-719A-4FFE-AFDC-33FEBC2BEC0B}" dt="2021-10-01T06:27:56.255" v="371"/>
        <pc:sldMkLst>
          <pc:docMk/>
          <pc:sldMk cId="2153909792" sldId="278"/>
        </pc:sldMkLst>
        <pc:picChg chg="add del mod">
          <ac:chgData name="ナザレ園 救護１０" userId="469a4b61-db21-4499-beff-22dd0d8ac5ea" providerId="ADAL" clId="{94778878-719A-4FFE-AFDC-33FEBC2BEC0B}" dt="2021-10-01T06:26:18.300" v="370"/>
          <ac:picMkLst>
            <pc:docMk/>
            <pc:sldMk cId="2153909792" sldId="278"/>
            <ac:picMk id="6" creationId="{2FE5AB88-76FC-4E98-AC01-5EBF51E0034F}"/>
          </ac:picMkLst>
        </pc:picChg>
        <pc:picChg chg="del">
          <ac:chgData name="ナザレ園 救護１０" userId="469a4b61-db21-4499-beff-22dd0d8ac5ea" providerId="ADAL" clId="{94778878-719A-4FFE-AFDC-33FEBC2BEC0B}" dt="2021-10-01T06:19:59.067" v="361"/>
          <ac:picMkLst>
            <pc:docMk/>
            <pc:sldMk cId="2153909792" sldId="278"/>
            <ac:picMk id="19" creationId="{87157024-93F4-42F0-B51D-2AA23E7CE547}"/>
          </ac:picMkLst>
        </pc:picChg>
        <pc:picChg chg="add mod">
          <ac:chgData name="ナザレ園 救護１０" userId="469a4b61-db21-4499-beff-22dd0d8ac5ea" providerId="ADAL" clId="{94778878-719A-4FFE-AFDC-33FEBC2BEC0B}" dt="2021-10-01T06:27:56.255" v="371"/>
          <ac:picMkLst>
            <pc:docMk/>
            <pc:sldMk cId="2153909792" sldId="278"/>
            <ac:picMk id="20" creationId="{A7B93935-0C2F-429D-B3ED-0128FF673EA5}"/>
          </ac:picMkLst>
        </pc:picChg>
      </pc:sldChg>
      <pc:sldChg chg="addSp delSp modSp modTransition modAnim">
        <pc:chgData name="ナザレ園 救護１０" userId="469a4b61-db21-4499-beff-22dd0d8ac5ea" providerId="ADAL" clId="{94778878-719A-4FFE-AFDC-33FEBC2BEC0B}" dt="2021-10-01T06:37:58.622" v="379"/>
        <pc:sldMkLst>
          <pc:docMk/>
          <pc:sldMk cId="4112587206" sldId="279"/>
        </pc:sldMkLst>
        <pc:picChg chg="add del mod">
          <ac:chgData name="ナザレ園 救護１０" userId="469a4b61-db21-4499-beff-22dd0d8ac5ea" providerId="ADAL" clId="{94778878-719A-4FFE-AFDC-33FEBC2BEC0B}" dt="2021-10-01T06:34:04.083" v="374"/>
          <ac:picMkLst>
            <pc:docMk/>
            <pc:sldMk cId="4112587206" sldId="279"/>
            <ac:picMk id="2" creationId="{9D15B35E-3B14-447E-B9FB-A0F710D8D6CB}"/>
          </ac:picMkLst>
        </pc:picChg>
        <pc:picChg chg="add del mod">
          <ac:chgData name="ナザレ園 救護１０" userId="469a4b61-db21-4499-beff-22dd0d8ac5ea" providerId="ADAL" clId="{94778878-719A-4FFE-AFDC-33FEBC2BEC0B}" dt="2021-10-01T06:35:29.384" v="376"/>
          <ac:picMkLst>
            <pc:docMk/>
            <pc:sldMk cId="4112587206" sldId="279"/>
            <ac:picMk id="5" creationId="{85F11D9C-858B-4A2D-99FB-9E1A91838424}"/>
          </ac:picMkLst>
        </pc:picChg>
        <pc:picChg chg="add del mod">
          <ac:chgData name="ナザレ園 救護１０" userId="469a4b61-db21-4499-beff-22dd0d8ac5ea" providerId="ADAL" clId="{94778878-719A-4FFE-AFDC-33FEBC2BEC0B}" dt="2021-10-01T06:36:45.949" v="378"/>
          <ac:picMkLst>
            <pc:docMk/>
            <pc:sldMk cId="4112587206" sldId="279"/>
            <ac:picMk id="6" creationId="{6993EAD9-1E0A-421B-909C-315A5B0040F8}"/>
          </ac:picMkLst>
        </pc:picChg>
        <pc:picChg chg="add mod">
          <ac:chgData name="ナザレ園 救護１０" userId="469a4b61-db21-4499-beff-22dd0d8ac5ea" providerId="ADAL" clId="{94778878-719A-4FFE-AFDC-33FEBC2BEC0B}" dt="2021-10-01T06:37:58.622" v="379"/>
          <ac:picMkLst>
            <pc:docMk/>
            <pc:sldMk cId="4112587206" sldId="279"/>
            <ac:picMk id="7" creationId="{4CAB5BF1-8459-4A2E-A9ED-198B182CF72B}"/>
          </ac:picMkLst>
        </pc:picChg>
        <pc:picChg chg="del">
          <ac:chgData name="ナザレ園 救護１０" userId="469a4b61-db21-4499-beff-22dd0d8ac5ea" providerId="ADAL" clId="{94778878-719A-4FFE-AFDC-33FEBC2BEC0B}" dt="2021-10-01T06:20:06.008" v="363"/>
          <ac:picMkLst>
            <pc:docMk/>
            <pc:sldMk cId="4112587206" sldId="279"/>
            <ac:picMk id="8" creationId="{820D7019-985F-4863-81D4-847CBAB38647}"/>
          </ac:picMkLst>
        </pc:picChg>
      </pc:sldChg>
      <pc:sldChg chg="addSp delSp modSp modTransition modAnim">
        <pc:chgData name="ナザレ園 救護１０" userId="469a4b61-db21-4499-beff-22dd0d8ac5ea" providerId="ADAL" clId="{94778878-719A-4FFE-AFDC-33FEBC2BEC0B}" dt="2021-10-01T05:32:04.680" v="329"/>
        <pc:sldMkLst>
          <pc:docMk/>
          <pc:sldMk cId="776278126" sldId="280"/>
        </pc:sldMkLst>
        <pc:picChg chg="add del mod">
          <ac:chgData name="ナザレ園 救護１０" userId="469a4b61-db21-4499-beff-22dd0d8ac5ea" providerId="ADAL" clId="{94778878-719A-4FFE-AFDC-33FEBC2BEC0B}" dt="2021-10-01T05:30:15.064" v="328"/>
          <ac:picMkLst>
            <pc:docMk/>
            <pc:sldMk cId="776278126" sldId="280"/>
            <ac:picMk id="7" creationId="{87C4C7A3-AE78-4063-A2D8-CD9B240629B2}"/>
          </ac:picMkLst>
        </pc:picChg>
        <pc:picChg chg="add mod">
          <ac:chgData name="ナザレ園 救護１０" userId="469a4b61-db21-4499-beff-22dd0d8ac5ea" providerId="ADAL" clId="{94778878-719A-4FFE-AFDC-33FEBC2BEC0B}" dt="2021-10-01T05:32:04.680" v="329"/>
          <ac:picMkLst>
            <pc:docMk/>
            <pc:sldMk cId="776278126" sldId="280"/>
            <ac:picMk id="11" creationId="{B93A7347-6860-44FF-BA58-B1749E33A477}"/>
          </ac:picMkLst>
        </pc:picChg>
        <pc:picChg chg="del">
          <ac:chgData name="ナザレ園 救護１０" userId="469a4b61-db21-4499-beff-22dd0d8ac5ea" providerId="ADAL" clId="{94778878-719A-4FFE-AFDC-33FEBC2BEC0B}" dt="2021-10-01T05:28:42.421" v="326"/>
          <ac:picMkLst>
            <pc:docMk/>
            <pc:sldMk cId="776278126" sldId="280"/>
            <ac:picMk id="26" creationId="{F3494E3B-3FC9-4F73-9218-FBE659A04571}"/>
          </ac:picMkLst>
        </pc:picChg>
      </pc:sldChg>
    </pc:docChg>
  </pc:docChgLst>
  <pc:docChgLst>
    <pc:chgData name="ナザレ園 救護１０" userId="469a4b61-db21-4499-beff-22dd0d8ac5ea" providerId="ADAL" clId="{0A8A8A8B-FE13-4976-B2EB-79D7FB1926EE}"/>
    <pc:docChg chg="undo custSel addSld delSld modSld sldOrd">
      <pc:chgData name="ナザレ園 救護１０" userId="469a4b61-db21-4499-beff-22dd0d8ac5ea" providerId="ADAL" clId="{0A8A8A8B-FE13-4976-B2EB-79D7FB1926EE}" dt="2022-08-30T07:07:17.158" v="16011"/>
      <pc:docMkLst>
        <pc:docMk/>
      </pc:docMkLst>
      <pc:sldChg chg="del">
        <pc:chgData name="ナザレ園 救護１０" userId="469a4b61-db21-4499-beff-22dd0d8ac5ea" providerId="ADAL" clId="{0A8A8A8B-FE13-4976-B2EB-79D7FB1926EE}" dt="2022-08-30T01:52:40.961" v="3457" actId="2696"/>
        <pc:sldMkLst>
          <pc:docMk/>
          <pc:sldMk cId="1026770398" sldId="256"/>
        </pc:sldMkLst>
      </pc:sldChg>
      <pc:sldChg chg="addSp delSp modSp mod modTransition delAnim modAnim modNotesTx">
        <pc:chgData name="ナザレ園 救護１０" userId="469a4b61-db21-4499-beff-22dd0d8ac5ea" providerId="ADAL" clId="{0A8A8A8B-FE13-4976-B2EB-79D7FB1926EE}" dt="2022-08-30T06:33:39.850" v="15907"/>
        <pc:sldMkLst>
          <pc:docMk/>
          <pc:sldMk cId="0" sldId="257"/>
        </pc:sldMkLst>
        <pc:spChg chg="mod">
          <ac:chgData name="ナザレ園 救護１０" userId="469a4b61-db21-4499-beff-22dd0d8ac5ea" providerId="ADAL" clId="{0A8A8A8B-FE13-4976-B2EB-79D7FB1926EE}" dt="2022-08-30T06:29:24.718" v="15883" actId="1076"/>
          <ac:spMkLst>
            <pc:docMk/>
            <pc:sldMk cId="0" sldId="257"/>
            <ac:spMk id="2" creationId="{13910FEC-2A3B-4F11-931C-2662A10426C7}"/>
          </ac:spMkLst>
        </pc:spChg>
        <pc:spChg chg="add mod">
          <ac:chgData name="ナザレ園 救護１０" userId="469a4b61-db21-4499-beff-22dd0d8ac5ea" providerId="ADAL" clId="{0A8A8A8B-FE13-4976-B2EB-79D7FB1926EE}" dt="2022-08-30T06:28:44.270" v="15881" actId="571"/>
          <ac:spMkLst>
            <pc:docMk/>
            <pc:sldMk cId="0" sldId="257"/>
            <ac:spMk id="5" creationId="{C6537CC0-941A-5169-B1C8-34AF77A5C129}"/>
          </ac:spMkLst>
        </pc:spChg>
        <pc:spChg chg="del mod">
          <ac:chgData name="ナザレ園 救護１０" userId="469a4b61-db21-4499-beff-22dd0d8ac5ea" providerId="ADAL" clId="{0A8A8A8B-FE13-4976-B2EB-79D7FB1926EE}" dt="2022-08-30T06:28:48.320" v="15882" actId="478"/>
          <ac:spMkLst>
            <pc:docMk/>
            <pc:sldMk cId="0" sldId="257"/>
            <ac:spMk id="14" creationId="{E73075FE-9E98-493A-93D6-C9B8C3110A01}"/>
          </ac:spMkLst>
        </pc:spChg>
        <pc:picChg chg="add del mod">
          <ac:chgData name="ナザレ園 救護１０" userId="469a4b61-db21-4499-beff-22dd0d8ac5ea" providerId="ADAL" clId="{0A8A8A8B-FE13-4976-B2EB-79D7FB1926EE}" dt="2022-08-30T06:30:16.545" v="15895"/>
          <ac:picMkLst>
            <pc:docMk/>
            <pc:sldMk cId="0" sldId="257"/>
            <ac:picMk id="4" creationId="{CF3A6208-FED8-DE9E-4AB9-D835E602BF4A}"/>
          </ac:picMkLst>
        </pc:picChg>
        <pc:picChg chg="del">
          <ac:chgData name="ナザレ園 救護１０" userId="469a4b61-db21-4499-beff-22dd0d8ac5ea" providerId="ADAL" clId="{0A8A8A8B-FE13-4976-B2EB-79D7FB1926EE}" dt="2022-08-29T03:16:03.725" v="0" actId="478"/>
          <ac:picMkLst>
            <pc:docMk/>
            <pc:sldMk cId="0" sldId="257"/>
            <ac:picMk id="5" creationId="{A92D24DB-553D-4EA0-8213-1EDC94AA182F}"/>
          </ac:picMkLst>
        </pc:picChg>
        <pc:picChg chg="add del mod">
          <ac:chgData name="ナザレ園 救護１０" userId="469a4b61-db21-4499-beff-22dd0d8ac5ea" providerId="ADAL" clId="{0A8A8A8B-FE13-4976-B2EB-79D7FB1926EE}" dt="2022-08-30T06:30:16.545" v="15895"/>
          <ac:picMkLst>
            <pc:docMk/>
            <pc:sldMk cId="0" sldId="257"/>
            <ac:picMk id="8" creationId="{5BA82531-3F08-E146-80E0-5DAF2E71C395}"/>
          </ac:picMkLst>
        </pc:picChg>
        <pc:picChg chg="add del mod">
          <ac:chgData name="ナザレ園 救護１０" userId="469a4b61-db21-4499-beff-22dd0d8ac5ea" providerId="ADAL" clId="{0A8A8A8B-FE13-4976-B2EB-79D7FB1926EE}" dt="2022-08-30T06:30:38.002" v="15898"/>
          <ac:picMkLst>
            <pc:docMk/>
            <pc:sldMk cId="0" sldId="257"/>
            <ac:picMk id="9" creationId="{4BDD23C4-5559-17DA-55AC-70308BD637CF}"/>
          </ac:picMkLst>
        </pc:picChg>
        <pc:picChg chg="del">
          <ac:chgData name="ナザレ園 救護１０" userId="469a4b61-db21-4499-beff-22dd0d8ac5ea" providerId="ADAL" clId="{0A8A8A8B-FE13-4976-B2EB-79D7FB1926EE}" dt="2022-08-29T03:16:09.168" v="1" actId="478"/>
          <ac:picMkLst>
            <pc:docMk/>
            <pc:sldMk cId="0" sldId="257"/>
            <ac:picMk id="9" creationId="{A32B2249-DB1A-4E33-B664-FA5265E5DAB7}"/>
          </ac:picMkLst>
        </pc:picChg>
        <pc:picChg chg="add del mod">
          <ac:chgData name="ナザレ園 救護１０" userId="469a4b61-db21-4499-beff-22dd0d8ac5ea" providerId="ADAL" clId="{0A8A8A8B-FE13-4976-B2EB-79D7FB1926EE}" dt="2022-08-30T06:30:20.027" v="15896" actId="478"/>
          <ac:picMkLst>
            <pc:docMk/>
            <pc:sldMk cId="0" sldId="257"/>
            <ac:picMk id="10" creationId="{CCDDFE12-95CA-CB65-0EFE-3841603DDE16}"/>
          </ac:picMkLst>
        </pc:picChg>
        <pc:picChg chg="add del mod ord">
          <ac:chgData name="ナザレ園 救護１０" userId="469a4b61-db21-4499-beff-22dd0d8ac5ea" providerId="ADAL" clId="{0A8A8A8B-FE13-4976-B2EB-79D7FB1926EE}" dt="2022-08-30T06:31:12.810" v="15899"/>
          <ac:picMkLst>
            <pc:docMk/>
            <pc:sldMk cId="0" sldId="257"/>
            <ac:picMk id="16" creationId="{837DECFB-3AD6-C92F-6232-7F01C44E3172}"/>
          </ac:picMkLst>
        </pc:picChg>
        <pc:picChg chg="add del mod">
          <ac:chgData name="ナザレ園 救護１０" userId="469a4b61-db21-4499-beff-22dd0d8ac5ea" providerId="ADAL" clId="{0A8A8A8B-FE13-4976-B2EB-79D7FB1926EE}" dt="2022-08-30T06:31:16.317" v="15900"/>
          <ac:picMkLst>
            <pc:docMk/>
            <pc:sldMk cId="0" sldId="257"/>
            <ac:picMk id="17" creationId="{D6803153-3875-9EC5-793E-BCD3AF98F107}"/>
          </ac:picMkLst>
        </pc:picChg>
        <pc:picChg chg="add del mod">
          <ac:chgData name="ナザレ園 救護１０" userId="469a4b61-db21-4499-beff-22dd0d8ac5ea" providerId="ADAL" clId="{0A8A8A8B-FE13-4976-B2EB-79D7FB1926EE}" dt="2022-08-30T06:32:20.693" v="15903"/>
          <ac:picMkLst>
            <pc:docMk/>
            <pc:sldMk cId="0" sldId="257"/>
            <ac:picMk id="19" creationId="{BB8163ED-0660-6A53-A3B8-CC993ED77972}"/>
          </ac:picMkLst>
        </pc:picChg>
        <pc:picChg chg="add del mod">
          <ac:chgData name="ナザレ園 救護１０" userId="469a4b61-db21-4499-beff-22dd0d8ac5ea" providerId="ADAL" clId="{0A8A8A8B-FE13-4976-B2EB-79D7FB1926EE}" dt="2022-08-30T06:32:23.996" v="15904"/>
          <ac:picMkLst>
            <pc:docMk/>
            <pc:sldMk cId="0" sldId="257"/>
            <ac:picMk id="20" creationId="{E5D85FCF-D162-248D-A58B-626F8D463B7A}"/>
          </ac:picMkLst>
        </pc:picChg>
        <pc:picChg chg="add del mod">
          <ac:chgData name="ナザレ園 救護１０" userId="469a4b61-db21-4499-beff-22dd0d8ac5ea" providerId="ADAL" clId="{0A8A8A8B-FE13-4976-B2EB-79D7FB1926EE}" dt="2022-08-30T06:33:39.850" v="15907"/>
          <ac:picMkLst>
            <pc:docMk/>
            <pc:sldMk cId="0" sldId="257"/>
            <ac:picMk id="21" creationId="{68A37AF3-FD0B-91C0-B2C0-95981891AF3B}"/>
          </ac:picMkLst>
        </pc:picChg>
        <pc:picChg chg="add mod">
          <ac:chgData name="ナザレ園 救護１０" userId="469a4b61-db21-4499-beff-22dd0d8ac5ea" providerId="ADAL" clId="{0A8A8A8B-FE13-4976-B2EB-79D7FB1926EE}" dt="2022-08-30T06:33:39.850" v="15907"/>
          <ac:picMkLst>
            <pc:docMk/>
            <pc:sldMk cId="0" sldId="257"/>
            <ac:picMk id="22" creationId="{549A2616-09D9-3CAD-0E07-B845632FAFEB}"/>
          </ac:picMkLst>
        </pc:picChg>
      </pc:sldChg>
      <pc:sldChg chg="addSp delSp modSp mod modTransition delAnim modNotesTx">
        <pc:chgData name="ナザレ園 救護１０" userId="469a4b61-db21-4499-beff-22dd0d8ac5ea" providerId="ADAL" clId="{0A8A8A8B-FE13-4976-B2EB-79D7FB1926EE}" dt="2022-08-30T06:51:46.599" v="15958"/>
        <pc:sldMkLst>
          <pc:docMk/>
          <pc:sldMk cId="4029302789" sldId="258"/>
        </pc:sldMkLst>
        <pc:spChg chg="mod">
          <ac:chgData name="ナザレ園 救護１０" userId="469a4b61-db21-4499-beff-22dd0d8ac5ea" providerId="ADAL" clId="{0A8A8A8B-FE13-4976-B2EB-79D7FB1926EE}" dt="2022-08-29T09:30:26.568" v="965" actId="1076"/>
          <ac:spMkLst>
            <pc:docMk/>
            <pc:sldMk cId="4029302789" sldId="258"/>
            <ac:spMk id="3" creationId="{75C405C2-6B67-45E1-8FA9-A7F8C9C46A91}"/>
          </ac:spMkLst>
        </pc:spChg>
        <pc:spChg chg="del">
          <ac:chgData name="ナザレ園 救護１０" userId="469a4b61-db21-4499-beff-22dd0d8ac5ea" providerId="ADAL" clId="{0A8A8A8B-FE13-4976-B2EB-79D7FB1926EE}" dt="2022-08-29T09:29:29.121" v="939" actId="478"/>
          <ac:spMkLst>
            <pc:docMk/>
            <pc:sldMk cId="4029302789" sldId="258"/>
            <ac:spMk id="4" creationId="{71FAF0B7-33AD-4168-9433-6639C065FB6F}"/>
          </ac:spMkLst>
        </pc:spChg>
        <pc:spChg chg="mod">
          <ac:chgData name="ナザレ園 救護１０" userId="469a4b61-db21-4499-beff-22dd0d8ac5ea" providerId="ADAL" clId="{0A8A8A8B-FE13-4976-B2EB-79D7FB1926EE}" dt="2022-08-30T06:50:46.342" v="15957" actId="1076"/>
          <ac:spMkLst>
            <pc:docMk/>
            <pc:sldMk cId="4029302789" sldId="258"/>
            <ac:spMk id="5" creationId="{43BD26A4-EE50-468C-A474-76E985EFF475}"/>
          </ac:spMkLst>
        </pc:spChg>
        <pc:picChg chg="del">
          <ac:chgData name="ナザレ園 救護１０" userId="469a4b61-db21-4499-beff-22dd0d8ac5ea" providerId="ADAL" clId="{0A8A8A8B-FE13-4976-B2EB-79D7FB1926EE}" dt="2022-08-29T09:28:35.475" v="866" actId="478"/>
          <ac:picMkLst>
            <pc:docMk/>
            <pc:sldMk cId="4029302789" sldId="258"/>
            <ac:picMk id="2" creationId="{5A2A54A6-A74B-4196-A1A4-AEEB018B2F7E}"/>
          </ac:picMkLst>
        </pc:picChg>
        <pc:picChg chg="add del mod">
          <ac:chgData name="ナザレ園 救護１０" userId="469a4b61-db21-4499-beff-22dd0d8ac5ea" providerId="ADAL" clId="{0A8A8A8B-FE13-4976-B2EB-79D7FB1926EE}" dt="2022-08-30T06:51:46.599" v="15958"/>
          <ac:picMkLst>
            <pc:docMk/>
            <pc:sldMk cId="4029302789" sldId="258"/>
            <ac:picMk id="2" creationId="{95A63B30-FD03-A7F7-A7AB-471681960052}"/>
          </ac:picMkLst>
        </pc:picChg>
        <pc:picChg chg="add mod">
          <ac:chgData name="ナザレ園 救護１０" userId="469a4b61-db21-4499-beff-22dd0d8ac5ea" providerId="ADAL" clId="{0A8A8A8B-FE13-4976-B2EB-79D7FB1926EE}" dt="2022-08-30T06:51:46.599" v="15958"/>
          <ac:picMkLst>
            <pc:docMk/>
            <pc:sldMk cId="4029302789" sldId="258"/>
            <ac:picMk id="4" creationId="{7BC7310C-8001-CCFE-92F6-EC25FB8E40B7}"/>
          </ac:picMkLst>
        </pc:picChg>
        <pc:picChg chg="del">
          <ac:chgData name="ナザレ園 救護１０" userId="469a4b61-db21-4499-beff-22dd0d8ac5ea" providerId="ADAL" clId="{0A8A8A8B-FE13-4976-B2EB-79D7FB1926EE}" dt="2022-08-29T09:28:36.589" v="867" actId="478"/>
          <ac:picMkLst>
            <pc:docMk/>
            <pc:sldMk cId="4029302789" sldId="258"/>
            <ac:picMk id="6" creationId="{B11FB8E2-B155-44E3-983C-CEC45EADE642}"/>
          </ac:picMkLst>
        </pc:picChg>
      </pc:sldChg>
      <pc:sldChg chg="addSp delSp modSp mod ord modTransition delAnim modNotesTx">
        <pc:chgData name="ナザレ園 救護１０" userId="469a4b61-db21-4499-beff-22dd0d8ac5ea" providerId="ADAL" clId="{0A8A8A8B-FE13-4976-B2EB-79D7FB1926EE}" dt="2022-08-30T07:06:04.562" v="16003"/>
        <pc:sldMkLst>
          <pc:docMk/>
          <pc:sldMk cId="3601224531" sldId="262"/>
        </pc:sldMkLst>
        <pc:spChg chg="mod">
          <ac:chgData name="ナザレ園 救護１０" userId="469a4b61-db21-4499-beff-22dd0d8ac5ea" providerId="ADAL" clId="{0A8A8A8B-FE13-4976-B2EB-79D7FB1926EE}" dt="2022-08-30T02:10:58.332" v="4631" actId="20577"/>
          <ac:spMkLst>
            <pc:docMk/>
            <pc:sldMk cId="3601224531" sldId="262"/>
            <ac:spMk id="4" creationId="{7920CE7F-F77E-483B-B0D6-2A50338F5E68}"/>
          </ac:spMkLst>
        </pc:spChg>
        <pc:picChg chg="del">
          <ac:chgData name="ナザレ園 救護１０" userId="469a4b61-db21-4499-beff-22dd0d8ac5ea" providerId="ADAL" clId="{0A8A8A8B-FE13-4976-B2EB-79D7FB1926EE}" dt="2022-08-29T09:54:30.979" v="1799" actId="478"/>
          <ac:picMkLst>
            <pc:docMk/>
            <pc:sldMk cId="3601224531" sldId="262"/>
            <ac:picMk id="2" creationId="{5A2A54A6-A74B-4196-A1A4-AEEB018B2F7E}"/>
          </ac:picMkLst>
        </pc:picChg>
        <pc:picChg chg="add del mod">
          <ac:chgData name="ナザレ園 救護１０" userId="469a4b61-db21-4499-beff-22dd0d8ac5ea" providerId="ADAL" clId="{0A8A8A8B-FE13-4976-B2EB-79D7FB1926EE}" dt="2022-08-30T07:06:04.562" v="16003"/>
          <ac:picMkLst>
            <pc:docMk/>
            <pc:sldMk cId="3601224531" sldId="262"/>
            <ac:picMk id="2" creationId="{9E469662-7A37-2AB5-BECE-21D280EA21A8}"/>
          </ac:picMkLst>
        </pc:picChg>
        <pc:picChg chg="add mod">
          <ac:chgData name="ナザレ園 救護１０" userId="469a4b61-db21-4499-beff-22dd0d8ac5ea" providerId="ADAL" clId="{0A8A8A8B-FE13-4976-B2EB-79D7FB1926EE}" dt="2022-08-30T07:06:04.562" v="16003"/>
          <ac:picMkLst>
            <pc:docMk/>
            <pc:sldMk cId="3601224531" sldId="262"/>
            <ac:picMk id="5" creationId="{715F0944-8B66-2E02-10A7-5254DEA6FE7E}"/>
          </ac:picMkLst>
        </pc:picChg>
        <pc:picChg chg="del">
          <ac:chgData name="ナザレ園 救護１０" userId="469a4b61-db21-4499-beff-22dd0d8ac5ea" providerId="ADAL" clId="{0A8A8A8B-FE13-4976-B2EB-79D7FB1926EE}" dt="2022-08-29T09:54:32.059" v="1800" actId="478"/>
          <ac:picMkLst>
            <pc:docMk/>
            <pc:sldMk cId="3601224531" sldId="262"/>
            <ac:picMk id="6" creationId="{78D84F8F-E0D7-4E1C-B163-F1DA80395331}"/>
          </ac:picMkLst>
        </pc:picChg>
      </pc:sldChg>
      <pc:sldChg chg="del">
        <pc:chgData name="ナザレ園 救護１０" userId="469a4b61-db21-4499-beff-22dd0d8ac5ea" providerId="ADAL" clId="{0A8A8A8B-FE13-4976-B2EB-79D7FB1926EE}" dt="2022-08-30T01:52:37.418" v="3455" actId="2696"/>
        <pc:sldMkLst>
          <pc:docMk/>
          <pc:sldMk cId="3619621057" sldId="263"/>
        </pc:sldMkLst>
      </pc:sldChg>
      <pc:sldChg chg="addSp delSp modSp mod ord modTransition delAnim modAnim modNotesTx">
        <pc:chgData name="ナザレ園 救護１０" userId="469a4b61-db21-4499-beff-22dd0d8ac5ea" providerId="ADAL" clId="{0A8A8A8B-FE13-4976-B2EB-79D7FB1926EE}" dt="2022-08-30T06:59:25.759" v="15984"/>
        <pc:sldMkLst>
          <pc:docMk/>
          <pc:sldMk cId="2869269171" sldId="265"/>
        </pc:sldMkLst>
        <pc:spChg chg="mod">
          <ac:chgData name="ナザレ園 救護１０" userId="469a4b61-db21-4499-beff-22dd0d8ac5ea" providerId="ADAL" clId="{0A8A8A8B-FE13-4976-B2EB-79D7FB1926EE}" dt="2022-08-30T01:01:37.872" v="2650" actId="20577"/>
          <ac:spMkLst>
            <pc:docMk/>
            <pc:sldMk cId="2869269171" sldId="265"/>
            <ac:spMk id="2" creationId="{D2EC8A76-72B4-4DD2-9F49-2D398061C839}"/>
          </ac:spMkLst>
        </pc:spChg>
        <pc:picChg chg="add del mod">
          <ac:chgData name="ナザレ園 救護１０" userId="469a4b61-db21-4499-beff-22dd0d8ac5ea" providerId="ADAL" clId="{0A8A8A8B-FE13-4976-B2EB-79D7FB1926EE}" dt="2022-08-30T06:58:10.425" v="15979"/>
          <ac:picMkLst>
            <pc:docMk/>
            <pc:sldMk cId="2869269171" sldId="265"/>
            <ac:picMk id="10" creationId="{60699441-B5B4-08CB-6DB3-82DC44515167}"/>
          </ac:picMkLst>
        </pc:picChg>
        <pc:picChg chg="add del mod">
          <ac:chgData name="ナザレ園 救護１０" userId="469a4b61-db21-4499-beff-22dd0d8ac5ea" providerId="ADAL" clId="{0A8A8A8B-FE13-4976-B2EB-79D7FB1926EE}" dt="2022-08-30T06:58:18.821" v="15980"/>
          <ac:picMkLst>
            <pc:docMk/>
            <pc:sldMk cId="2869269171" sldId="265"/>
            <ac:picMk id="15" creationId="{E16CD88C-A413-EF8E-0AA8-C09EBC6C96D9}"/>
          </ac:picMkLst>
        </pc:picChg>
        <pc:picChg chg="add del mod">
          <ac:chgData name="ナザレ園 救護１０" userId="469a4b61-db21-4499-beff-22dd0d8ac5ea" providerId="ADAL" clId="{0A8A8A8B-FE13-4976-B2EB-79D7FB1926EE}" dt="2022-08-30T06:59:25.759" v="15984"/>
          <ac:picMkLst>
            <pc:docMk/>
            <pc:sldMk cId="2869269171" sldId="265"/>
            <ac:picMk id="17" creationId="{DD5CE8D3-F765-BA95-CE6E-32DD5B8C443F}"/>
          </ac:picMkLst>
        </pc:picChg>
        <pc:picChg chg="add mod">
          <ac:chgData name="ナザレ園 救護１０" userId="469a4b61-db21-4499-beff-22dd0d8ac5ea" providerId="ADAL" clId="{0A8A8A8B-FE13-4976-B2EB-79D7FB1926EE}" dt="2022-08-30T06:59:25.759" v="15984"/>
          <ac:picMkLst>
            <pc:docMk/>
            <pc:sldMk cId="2869269171" sldId="265"/>
            <ac:picMk id="18" creationId="{4ABD865F-2894-8ECE-53CC-643653B510E3}"/>
          </ac:picMkLst>
        </pc:picChg>
        <pc:picChg chg="del">
          <ac:chgData name="ナザレ園 救護１０" userId="469a4b61-db21-4499-beff-22dd0d8ac5ea" providerId="ADAL" clId="{0A8A8A8B-FE13-4976-B2EB-79D7FB1926EE}" dt="2022-08-29T09:45:22.260" v="1592" actId="478"/>
          <ac:picMkLst>
            <pc:docMk/>
            <pc:sldMk cId="2869269171" sldId="265"/>
            <ac:picMk id="18" creationId="{B39122C1-BE05-4FB1-BEEB-D89B91401553}"/>
          </ac:picMkLst>
        </pc:picChg>
        <pc:picChg chg="del">
          <ac:chgData name="ナザレ園 救護１０" userId="469a4b61-db21-4499-beff-22dd0d8ac5ea" providerId="ADAL" clId="{0A8A8A8B-FE13-4976-B2EB-79D7FB1926EE}" dt="2022-08-29T09:45:20.847" v="1591" actId="478"/>
          <ac:picMkLst>
            <pc:docMk/>
            <pc:sldMk cId="2869269171" sldId="265"/>
            <ac:picMk id="35" creationId="{D50489A0-2522-4EB7-9F63-6A16AA4A0BE4}"/>
          </ac:picMkLst>
        </pc:picChg>
      </pc:sldChg>
      <pc:sldChg chg="del">
        <pc:chgData name="ナザレ園 救護１０" userId="469a4b61-db21-4499-beff-22dd0d8ac5ea" providerId="ADAL" clId="{0A8A8A8B-FE13-4976-B2EB-79D7FB1926EE}" dt="2022-08-30T01:52:35.571" v="3454" actId="2696"/>
        <pc:sldMkLst>
          <pc:docMk/>
          <pc:sldMk cId="51725693" sldId="266"/>
        </pc:sldMkLst>
      </pc:sldChg>
      <pc:sldChg chg="addSp delSp modSp mod modTransition delAnim modAnim modNotesTx">
        <pc:chgData name="ナザレ園 救護１０" userId="469a4b61-db21-4499-beff-22dd0d8ac5ea" providerId="ADAL" clId="{0A8A8A8B-FE13-4976-B2EB-79D7FB1926EE}" dt="2022-08-30T06:49:20.076" v="15951"/>
        <pc:sldMkLst>
          <pc:docMk/>
          <pc:sldMk cId="2493769737" sldId="267"/>
        </pc:sldMkLst>
        <pc:spChg chg="mod">
          <ac:chgData name="ナザレ園 救護１０" userId="469a4b61-db21-4499-beff-22dd0d8ac5ea" providerId="ADAL" clId="{0A8A8A8B-FE13-4976-B2EB-79D7FB1926EE}" dt="2022-08-30T01:00:13.280" v="2570" actId="20577"/>
          <ac:spMkLst>
            <pc:docMk/>
            <pc:sldMk cId="2493769737" sldId="267"/>
            <ac:spMk id="2" creationId="{873B52C1-0362-4C08-8BFB-E2F0560857C8}"/>
          </ac:spMkLst>
        </pc:spChg>
        <pc:picChg chg="add del mod">
          <ac:chgData name="ナザレ園 救護１０" userId="469a4b61-db21-4499-beff-22dd0d8ac5ea" providerId="ADAL" clId="{0A8A8A8B-FE13-4976-B2EB-79D7FB1926EE}" dt="2022-08-30T06:45:17.236" v="15930"/>
          <ac:picMkLst>
            <pc:docMk/>
            <pc:sldMk cId="2493769737" sldId="267"/>
            <ac:picMk id="9" creationId="{7A21C362-C858-A859-C5B5-1D6F54747F73}"/>
          </ac:picMkLst>
        </pc:picChg>
        <pc:picChg chg="add del mod">
          <ac:chgData name="ナザレ園 救護１０" userId="469a4b61-db21-4499-beff-22dd0d8ac5ea" providerId="ADAL" clId="{0A8A8A8B-FE13-4976-B2EB-79D7FB1926EE}" dt="2022-08-30T06:48:23.611" v="15947"/>
          <ac:picMkLst>
            <pc:docMk/>
            <pc:sldMk cId="2493769737" sldId="267"/>
            <ac:picMk id="17" creationId="{74EB4744-9F41-40D9-F152-EC89217D7CB9}"/>
          </ac:picMkLst>
        </pc:picChg>
        <pc:picChg chg="del">
          <ac:chgData name="ナザレ園 救護１０" userId="469a4b61-db21-4499-beff-22dd0d8ac5ea" providerId="ADAL" clId="{0A8A8A8B-FE13-4976-B2EB-79D7FB1926EE}" dt="2022-08-29T08:22:08.602" v="854" actId="478"/>
          <ac:picMkLst>
            <pc:docMk/>
            <pc:sldMk cId="2493769737" sldId="267"/>
            <ac:picMk id="43" creationId="{EDCAB86D-49F6-46DA-A38F-98606DF52076}"/>
          </ac:picMkLst>
        </pc:picChg>
        <pc:picChg chg="add del mod">
          <ac:chgData name="ナザレ園 救護１０" userId="469a4b61-db21-4499-beff-22dd0d8ac5ea" providerId="ADAL" clId="{0A8A8A8B-FE13-4976-B2EB-79D7FB1926EE}" dt="2022-08-30T06:49:20.076" v="15951"/>
          <ac:picMkLst>
            <pc:docMk/>
            <pc:sldMk cId="2493769737" sldId="267"/>
            <ac:picMk id="46" creationId="{AE1F9CE3-84A1-3350-4498-3972FDE07BB2}"/>
          </ac:picMkLst>
        </pc:picChg>
        <pc:picChg chg="del">
          <ac:chgData name="ナザレ園 救護１０" userId="469a4b61-db21-4499-beff-22dd0d8ac5ea" providerId="ADAL" clId="{0A8A8A8B-FE13-4976-B2EB-79D7FB1926EE}" dt="2022-08-29T08:22:03.660" v="853" actId="478"/>
          <ac:picMkLst>
            <pc:docMk/>
            <pc:sldMk cId="2493769737" sldId="267"/>
            <ac:picMk id="47" creationId="{3DE62EF3-8FAD-45A8-8F14-EF00502B5524}"/>
          </ac:picMkLst>
        </pc:picChg>
        <pc:picChg chg="add mod">
          <ac:chgData name="ナザレ園 救護１０" userId="469a4b61-db21-4499-beff-22dd0d8ac5ea" providerId="ADAL" clId="{0A8A8A8B-FE13-4976-B2EB-79D7FB1926EE}" dt="2022-08-30T06:49:20.076" v="15951"/>
          <ac:picMkLst>
            <pc:docMk/>
            <pc:sldMk cId="2493769737" sldId="267"/>
            <ac:picMk id="47" creationId="{A43FE109-8C87-32E7-AAA2-033A1345F4A0}"/>
          </ac:picMkLst>
        </pc:picChg>
      </pc:sldChg>
      <pc:sldChg chg="delSp del mod ord delAnim">
        <pc:chgData name="ナザレ園 救護１０" userId="469a4b61-db21-4499-beff-22dd0d8ac5ea" providerId="ADAL" clId="{0A8A8A8B-FE13-4976-B2EB-79D7FB1926EE}" dt="2022-08-30T01:52:30.474" v="3452" actId="2696"/>
        <pc:sldMkLst>
          <pc:docMk/>
          <pc:sldMk cId="3921112294" sldId="268"/>
        </pc:sldMkLst>
        <pc:picChg chg="del">
          <ac:chgData name="ナザレ園 救護１０" userId="469a4b61-db21-4499-beff-22dd0d8ac5ea" providerId="ADAL" clId="{0A8A8A8B-FE13-4976-B2EB-79D7FB1926EE}" dt="2022-08-29T09:28:06.421" v="865" actId="478"/>
          <ac:picMkLst>
            <pc:docMk/>
            <pc:sldMk cId="3921112294" sldId="268"/>
            <ac:picMk id="7" creationId="{F0746552-43AF-4933-B9EC-FEF105FBE201}"/>
          </ac:picMkLst>
        </pc:picChg>
        <pc:picChg chg="del">
          <ac:chgData name="ナザレ園 救護１０" userId="469a4b61-db21-4499-beff-22dd0d8ac5ea" providerId="ADAL" clId="{0A8A8A8B-FE13-4976-B2EB-79D7FB1926EE}" dt="2022-08-29T09:28:04.886" v="864" actId="478"/>
          <ac:picMkLst>
            <pc:docMk/>
            <pc:sldMk cId="3921112294" sldId="268"/>
            <ac:picMk id="8" creationId="{4198671C-E214-4156-B4C4-15545ED874D9}"/>
          </ac:picMkLst>
        </pc:picChg>
      </pc:sldChg>
      <pc:sldChg chg="addSp delSp modSp mod modTransition delAnim modAnim modNotesTx">
        <pc:chgData name="ナザレ園 救護１０" userId="469a4b61-db21-4499-beff-22dd0d8ac5ea" providerId="ADAL" clId="{0A8A8A8B-FE13-4976-B2EB-79D7FB1926EE}" dt="2022-08-30T06:48:17.527" v="15946"/>
        <pc:sldMkLst>
          <pc:docMk/>
          <pc:sldMk cId="1130133485" sldId="269"/>
        </pc:sldMkLst>
        <pc:spChg chg="mod">
          <ac:chgData name="ナザレ園 救護１０" userId="469a4b61-db21-4499-beff-22dd0d8ac5ea" providerId="ADAL" clId="{0A8A8A8B-FE13-4976-B2EB-79D7FB1926EE}" dt="2022-08-29T09:55:40.644" v="1814" actId="113"/>
          <ac:spMkLst>
            <pc:docMk/>
            <pc:sldMk cId="1130133485" sldId="269"/>
            <ac:spMk id="2" creationId="{3EBC4989-70E2-4D50-8743-2FAFB5361845}"/>
          </ac:spMkLst>
        </pc:spChg>
        <pc:spChg chg="del">
          <ac:chgData name="ナザレ園 救護１０" userId="469a4b61-db21-4499-beff-22dd0d8ac5ea" providerId="ADAL" clId="{0A8A8A8B-FE13-4976-B2EB-79D7FB1926EE}" dt="2022-08-29T08:21:43.736" v="852" actId="478"/>
          <ac:spMkLst>
            <pc:docMk/>
            <pc:sldMk cId="1130133485" sldId="269"/>
            <ac:spMk id="3" creationId="{E3B3AFED-895A-46B0-B791-D78BBDE5A1C5}"/>
          </ac:spMkLst>
        </pc:spChg>
        <pc:spChg chg="add mod">
          <ac:chgData name="ナザレ園 救護１０" userId="469a4b61-db21-4499-beff-22dd0d8ac5ea" providerId="ADAL" clId="{0A8A8A8B-FE13-4976-B2EB-79D7FB1926EE}" dt="2022-08-29T09:43:37.246" v="1590" actId="207"/>
          <ac:spMkLst>
            <pc:docMk/>
            <pc:sldMk cId="1130133485" sldId="269"/>
            <ac:spMk id="4" creationId="{F1D9469E-98A8-9688-5F29-E1BC4FA5A67E}"/>
          </ac:spMkLst>
        </pc:spChg>
        <pc:spChg chg="mod">
          <ac:chgData name="ナザレ園 救護１０" userId="469a4b61-db21-4499-beff-22dd0d8ac5ea" providerId="ADAL" clId="{0A8A8A8B-FE13-4976-B2EB-79D7FB1926EE}" dt="2022-08-29T09:42:17.200" v="1515" actId="1076"/>
          <ac:spMkLst>
            <pc:docMk/>
            <pc:sldMk cId="1130133485" sldId="269"/>
            <ac:spMk id="5" creationId="{77420A52-F18B-41D3-BC6D-8C31DD38AF72}"/>
          </ac:spMkLst>
        </pc:spChg>
        <pc:picChg chg="add del mod">
          <ac:chgData name="ナザレ園 救護１０" userId="469a4b61-db21-4499-beff-22dd0d8ac5ea" providerId="ADAL" clId="{0A8A8A8B-FE13-4976-B2EB-79D7FB1926EE}" dt="2022-08-30T06:45:17.236" v="15930"/>
          <ac:picMkLst>
            <pc:docMk/>
            <pc:sldMk cId="1130133485" sldId="269"/>
            <ac:picMk id="3" creationId="{19B663E3-35A5-CA7A-D30F-BC933E97A5C7}"/>
          </ac:picMkLst>
        </pc:picChg>
        <pc:picChg chg="add del mod">
          <ac:chgData name="ナザレ園 救護１０" userId="469a4b61-db21-4499-beff-22dd0d8ac5ea" providerId="ADAL" clId="{0A8A8A8B-FE13-4976-B2EB-79D7FB1926EE}" dt="2022-08-30T06:46:50.091" v="15937" actId="478"/>
          <ac:picMkLst>
            <pc:docMk/>
            <pc:sldMk cId="1130133485" sldId="269"/>
            <ac:picMk id="6" creationId="{453BD1F1-5D9E-A434-9021-F21471B273B5}"/>
          </ac:picMkLst>
        </pc:picChg>
        <pc:picChg chg="del">
          <ac:chgData name="ナザレ園 救護１０" userId="469a4b61-db21-4499-beff-22dd0d8ac5ea" providerId="ADAL" clId="{0A8A8A8B-FE13-4976-B2EB-79D7FB1926EE}" dt="2022-08-29T08:14:13.287" v="613" actId="478"/>
          <ac:picMkLst>
            <pc:docMk/>
            <pc:sldMk cId="1130133485" sldId="269"/>
            <ac:picMk id="8" creationId="{8F27513C-1099-43E9-9189-D122AE17DD36}"/>
          </ac:picMkLst>
        </pc:picChg>
        <pc:picChg chg="add del mod">
          <ac:chgData name="ナザレ園 救護１０" userId="469a4b61-db21-4499-beff-22dd0d8ac5ea" providerId="ADAL" clId="{0A8A8A8B-FE13-4976-B2EB-79D7FB1926EE}" dt="2022-08-30T06:47:24.589" v="15942"/>
          <ac:picMkLst>
            <pc:docMk/>
            <pc:sldMk cId="1130133485" sldId="269"/>
            <ac:picMk id="8" creationId="{FD920776-91B3-8B34-47AF-0992FD014E6E}"/>
          </ac:picMkLst>
        </pc:picChg>
        <pc:picChg chg="add del mod">
          <ac:chgData name="ナザレ園 救護１０" userId="469a4b61-db21-4499-beff-22dd0d8ac5ea" providerId="ADAL" clId="{0A8A8A8B-FE13-4976-B2EB-79D7FB1926EE}" dt="2022-08-30T06:47:24.589" v="15942"/>
          <ac:picMkLst>
            <pc:docMk/>
            <pc:sldMk cId="1130133485" sldId="269"/>
            <ac:picMk id="9" creationId="{DC6ECEC7-0710-ABBF-9B49-DCB90B7F840D}"/>
          </ac:picMkLst>
        </pc:picChg>
        <pc:picChg chg="add del mod">
          <ac:chgData name="ナザレ園 救護１０" userId="469a4b61-db21-4499-beff-22dd0d8ac5ea" providerId="ADAL" clId="{0A8A8A8B-FE13-4976-B2EB-79D7FB1926EE}" dt="2022-08-30T06:47:28.922" v="15943"/>
          <ac:picMkLst>
            <pc:docMk/>
            <pc:sldMk cId="1130133485" sldId="269"/>
            <ac:picMk id="10" creationId="{7849C145-AADA-87F7-7EF5-E81843ADD8B6}"/>
          </ac:picMkLst>
        </pc:picChg>
        <pc:picChg chg="del">
          <ac:chgData name="ナザレ園 救護１０" userId="469a4b61-db21-4499-beff-22dd0d8ac5ea" providerId="ADAL" clId="{0A8A8A8B-FE13-4976-B2EB-79D7FB1926EE}" dt="2022-08-29T08:14:16.040" v="614" actId="478"/>
          <ac:picMkLst>
            <pc:docMk/>
            <pc:sldMk cId="1130133485" sldId="269"/>
            <ac:picMk id="11" creationId="{8374930A-C443-4B87-8D3E-5B3742C082BD}"/>
          </ac:picMkLst>
        </pc:picChg>
        <pc:picChg chg="add del mod">
          <ac:chgData name="ナザレ園 救護１０" userId="469a4b61-db21-4499-beff-22dd0d8ac5ea" providerId="ADAL" clId="{0A8A8A8B-FE13-4976-B2EB-79D7FB1926EE}" dt="2022-08-30T06:47:28.922" v="15943"/>
          <ac:picMkLst>
            <pc:docMk/>
            <pc:sldMk cId="1130133485" sldId="269"/>
            <ac:picMk id="11" creationId="{CC41CF21-3F1D-4FF7-2A81-E6D150830173}"/>
          </ac:picMkLst>
        </pc:picChg>
        <pc:picChg chg="add del mod">
          <ac:chgData name="ナザレ園 救護１０" userId="469a4b61-db21-4499-beff-22dd0d8ac5ea" providerId="ADAL" clId="{0A8A8A8B-FE13-4976-B2EB-79D7FB1926EE}" dt="2022-08-30T06:48:17.527" v="15946"/>
          <ac:picMkLst>
            <pc:docMk/>
            <pc:sldMk cId="1130133485" sldId="269"/>
            <ac:picMk id="12" creationId="{10D8C5D2-0947-5B99-1178-E4840B28BF92}"/>
          </ac:picMkLst>
        </pc:picChg>
        <pc:picChg chg="add mod">
          <ac:chgData name="ナザレ園 救護１０" userId="469a4b61-db21-4499-beff-22dd0d8ac5ea" providerId="ADAL" clId="{0A8A8A8B-FE13-4976-B2EB-79D7FB1926EE}" dt="2022-08-30T06:48:17.527" v="15946"/>
          <ac:picMkLst>
            <pc:docMk/>
            <pc:sldMk cId="1130133485" sldId="269"/>
            <ac:picMk id="13" creationId="{2B24E060-9CE3-0075-EA3C-4DA2B624E0C4}"/>
          </ac:picMkLst>
        </pc:picChg>
      </pc:sldChg>
      <pc:sldChg chg="addSp delSp modSp mod ord modTransition delAnim modAnim modNotesTx">
        <pc:chgData name="ナザレ園 救護１０" userId="469a4b61-db21-4499-beff-22dd0d8ac5ea" providerId="ADAL" clId="{0A8A8A8B-FE13-4976-B2EB-79D7FB1926EE}" dt="2022-08-30T06:50:33.936" v="15956"/>
        <pc:sldMkLst>
          <pc:docMk/>
          <pc:sldMk cId="2773552204" sldId="270"/>
        </pc:sldMkLst>
        <pc:picChg chg="add del mod">
          <ac:chgData name="ナザレ園 救護１０" userId="469a4b61-db21-4499-beff-22dd0d8ac5ea" providerId="ADAL" clId="{0A8A8A8B-FE13-4976-B2EB-79D7FB1926EE}" dt="2022-08-30T06:49:28.873" v="15952" actId="478"/>
          <ac:picMkLst>
            <pc:docMk/>
            <pc:sldMk cId="2773552204" sldId="270"/>
            <ac:picMk id="4" creationId="{ED9F126B-5FBB-6634-547E-B40AED39D891}"/>
          </ac:picMkLst>
        </pc:picChg>
        <pc:picChg chg="add del mod">
          <ac:chgData name="ナザレ園 救護１０" userId="469a4b61-db21-4499-beff-22dd0d8ac5ea" providerId="ADAL" clId="{0A8A8A8B-FE13-4976-B2EB-79D7FB1926EE}" dt="2022-08-30T06:50:33.936" v="15956"/>
          <ac:picMkLst>
            <pc:docMk/>
            <pc:sldMk cId="2773552204" sldId="270"/>
            <ac:picMk id="8" creationId="{7C222517-BCDB-E635-7F9D-BA4A82C753EC}"/>
          </ac:picMkLst>
        </pc:picChg>
        <pc:picChg chg="add mod">
          <ac:chgData name="ナザレ園 救護１０" userId="469a4b61-db21-4499-beff-22dd0d8ac5ea" providerId="ADAL" clId="{0A8A8A8B-FE13-4976-B2EB-79D7FB1926EE}" dt="2022-08-30T06:50:33.936" v="15956"/>
          <ac:picMkLst>
            <pc:docMk/>
            <pc:sldMk cId="2773552204" sldId="270"/>
            <ac:picMk id="15" creationId="{554FA328-2390-D8D3-9F31-07915316DE8D}"/>
          </ac:picMkLst>
        </pc:picChg>
        <pc:picChg chg="del">
          <ac:chgData name="ナザレ園 救護１０" userId="469a4b61-db21-4499-beff-22dd0d8ac5ea" providerId="ADAL" clId="{0A8A8A8B-FE13-4976-B2EB-79D7FB1926EE}" dt="2022-08-29T09:22:55.073" v="856" actId="478"/>
          <ac:picMkLst>
            <pc:docMk/>
            <pc:sldMk cId="2773552204" sldId="270"/>
            <ac:picMk id="15" creationId="{E13FB681-C3CA-4054-BA8F-12ECF54AD7B1}"/>
          </ac:picMkLst>
        </pc:picChg>
        <pc:picChg chg="del">
          <ac:chgData name="ナザレ園 救護１０" userId="469a4b61-db21-4499-beff-22dd0d8ac5ea" providerId="ADAL" clId="{0A8A8A8B-FE13-4976-B2EB-79D7FB1926EE}" dt="2022-08-29T09:22:51.508" v="855" actId="478"/>
          <ac:picMkLst>
            <pc:docMk/>
            <pc:sldMk cId="2773552204" sldId="270"/>
            <ac:picMk id="38" creationId="{FD21F14C-3D61-4466-B5AF-C0F7F34C686F}"/>
          </ac:picMkLst>
        </pc:picChg>
      </pc:sldChg>
      <pc:sldChg chg="addSp delSp modSp mod ord modTransition setBg delAnim modNotesTx">
        <pc:chgData name="ナザレ園 救護１０" userId="469a4b61-db21-4499-beff-22dd0d8ac5ea" providerId="ADAL" clId="{0A8A8A8B-FE13-4976-B2EB-79D7FB1926EE}" dt="2022-08-30T06:53:22.207" v="15967"/>
        <pc:sldMkLst>
          <pc:docMk/>
          <pc:sldMk cId="0" sldId="271"/>
        </pc:sldMkLst>
        <pc:spChg chg="mod">
          <ac:chgData name="ナザレ園 救護１０" userId="469a4b61-db21-4499-beff-22dd0d8ac5ea" providerId="ADAL" clId="{0A8A8A8B-FE13-4976-B2EB-79D7FB1926EE}" dt="2022-08-30T06:52:14.904" v="15964" actId="26606"/>
          <ac:spMkLst>
            <pc:docMk/>
            <pc:sldMk cId="0" sldId="271"/>
            <ac:spMk id="5122" creationId="{763C47FD-E9C1-4236-9AA9-8DCBB88D1E19}"/>
          </ac:spMkLst>
        </pc:spChg>
        <pc:spChg chg="mod">
          <ac:chgData name="ナザレ園 救護１０" userId="469a4b61-db21-4499-beff-22dd0d8ac5ea" providerId="ADAL" clId="{0A8A8A8B-FE13-4976-B2EB-79D7FB1926EE}" dt="2022-08-30T06:52:14.904" v="15964" actId="26606"/>
          <ac:spMkLst>
            <pc:docMk/>
            <pc:sldMk cId="0" sldId="271"/>
            <ac:spMk id="5123" creationId="{995E5500-BCE3-476F-8327-7C717CDCECD8}"/>
          </ac:spMkLst>
        </pc:spChg>
        <pc:spChg chg="add del">
          <ac:chgData name="ナザレ園 救護１０" userId="469a4b61-db21-4499-beff-22dd0d8ac5ea" providerId="ADAL" clId="{0A8A8A8B-FE13-4976-B2EB-79D7FB1926EE}" dt="2022-08-30T06:52:14.904" v="15964" actId="26606"/>
          <ac:spMkLst>
            <pc:docMk/>
            <pc:sldMk cId="0" sldId="271"/>
            <ac:spMk id="5128" creationId="{2B566528-1B12-4246-9431-5C2D7D081168}"/>
          </ac:spMkLst>
        </pc:spChg>
        <pc:grpChg chg="add del">
          <ac:chgData name="ナザレ園 救護１０" userId="469a4b61-db21-4499-beff-22dd0d8ac5ea" providerId="ADAL" clId="{0A8A8A8B-FE13-4976-B2EB-79D7FB1926EE}" dt="2022-08-30T06:52:14.904" v="15964" actId="26606"/>
          <ac:grpSpMkLst>
            <pc:docMk/>
            <pc:sldMk cId="0" sldId="271"/>
            <ac:grpSpMk id="5130" creationId="{828A5161-06F1-46CF-8AD7-844680A59E13}"/>
          </ac:grpSpMkLst>
        </pc:grpChg>
        <pc:grpChg chg="add del">
          <ac:chgData name="ナザレ園 救護１０" userId="469a4b61-db21-4499-beff-22dd0d8ac5ea" providerId="ADAL" clId="{0A8A8A8B-FE13-4976-B2EB-79D7FB1926EE}" dt="2022-08-30T06:52:14.904" v="15964" actId="26606"/>
          <ac:grpSpMkLst>
            <pc:docMk/>
            <pc:sldMk cId="0" sldId="271"/>
            <ac:grpSpMk id="5134" creationId="{5995D10D-E9C9-47DB-AE7E-801FEF38F5C9}"/>
          </ac:grpSpMkLst>
        </pc:grpChg>
        <pc:picChg chg="add del mod">
          <ac:chgData name="ナザレ園 救護１０" userId="469a4b61-db21-4499-beff-22dd0d8ac5ea" providerId="ADAL" clId="{0A8A8A8B-FE13-4976-B2EB-79D7FB1926EE}" dt="2022-08-30T06:51:58.318" v="15960" actId="478"/>
          <ac:picMkLst>
            <pc:docMk/>
            <pc:sldMk cId="0" sldId="271"/>
            <ac:picMk id="2" creationId="{1A943D50-6446-8F66-E4DE-BF134A26E760}"/>
          </ac:picMkLst>
        </pc:picChg>
        <pc:picChg chg="del">
          <ac:chgData name="ナザレ園 救護１０" userId="469a4b61-db21-4499-beff-22dd0d8ac5ea" providerId="ADAL" clId="{0A8A8A8B-FE13-4976-B2EB-79D7FB1926EE}" dt="2022-08-29T09:33:53.776" v="1058" actId="478"/>
          <ac:picMkLst>
            <pc:docMk/>
            <pc:sldMk cId="0" sldId="271"/>
            <ac:picMk id="2" creationId="{E1C795EF-CCE8-40FD-8FF6-0BA9581D308A}"/>
          </ac:picMkLst>
        </pc:picChg>
        <pc:picChg chg="add del mod">
          <ac:chgData name="ナザレ園 救護１０" userId="469a4b61-db21-4499-beff-22dd0d8ac5ea" providerId="ADAL" clId="{0A8A8A8B-FE13-4976-B2EB-79D7FB1926EE}" dt="2022-08-30T06:53:22.207" v="15967"/>
          <ac:picMkLst>
            <pc:docMk/>
            <pc:sldMk cId="0" sldId="271"/>
            <ac:picMk id="3" creationId="{2241102C-8378-E6C0-5843-E19056AB644C}"/>
          </ac:picMkLst>
        </pc:picChg>
        <pc:picChg chg="del">
          <ac:chgData name="ナザレ園 救護１０" userId="469a4b61-db21-4499-beff-22dd0d8ac5ea" providerId="ADAL" clId="{0A8A8A8B-FE13-4976-B2EB-79D7FB1926EE}" dt="2022-08-29T09:33:55.216" v="1059" actId="478"/>
          <ac:picMkLst>
            <pc:docMk/>
            <pc:sldMk cId="0" sldId="271"/>
            <ac:picMk id="4" creationId="{1BA37903-574C-4A71-AB91-0EC030B54D91}"/>
          </ac:picMkLst>
        </pc:picChg>
        <pc:picChg chg="add mod">
          <ac:chgData name="ナザレ園 救護１０" userId="469a4b61-db21-4499-beff-22dd0d8ac5ea" providerId="ADAL" clId="{0A8A8A8B-FE13-4976-B2EB-79D7FB1926EE}" dt="2022-08-30T06:53:22.207" v="15967"/>
          <ac:picMkLst>
            <pc:docMk/>
            <pc:sldMk cId="0" sldId="271"/>
            <ac:picMk id="4" creationId="{63F1272B-B88A-5FF4-863D-42305C1A63B5}"/>
          </ac:picMkLst>
        </pc:picChg>
      </pc:sldChg>
      <pc:sldChg chg="delSp del mod ord delAnim">
        <pc:chgData name="ナザレ園 救護１０" userId="469a4b61-db21-4499-beff-22dd0d8ac5ea" providerId="ADAL" clId="{0A8A8A8B-FE13-4976-B2EB-79D7FB1926EE}" dt="2022-08-30T01:52:27.508" v="3451" actId="2696"/>
        <pc:sldMkLst>
          <pc:docMk/>
          <pc:sldMk cId="0" sldId="272"/>
        </pc:sldMkLst>
        <pc:picChg chg="del">
          <ac:chgData name="ナザレ園 救護１０" userId="469a4b61-db21-4499-beff-22dd0d8ac5ea" providerId="ADAL" clId="{0A8A8A8B-FE13-4976-B2EB-79D7FB1926EE}" dt="2022-08-29T09:34:15.725" v="1065" actId="478"/>
          <ac:picMkLst>
            <pc:docMk/>
            <pc:sldMk cId="0" sldId="272"/>
            <ac:picMk id="2" creationId="{2BEB52FC-8E15-4A25-A9A8-D68B9DC4AD25}"/>
          </ac:picMkLst>
        </pc:picChg>
        <pc:picChg chg="del">
          <ac:chgData name="ナザレ園 救護１０" userId="469a4b61-db21-4499-beff-22dd0d8ac5ea" providerId="ADAL" clId="{0A8A8A8B-FE13-4976-B2EB-79D7FB1926EE}" dt="2022-08-29T09:34:14.705" v="1064" actId="478"/>
          <ac:picMkLst>
            <pc:docMk/>
            <pc:sldMk cId="0" sldId="272"/>
            <ac:picMk id="4" creationId="{D70CA6C4-0AD6-49DC-B65F-0A55DA08DB64}"/>
          </ac:picMkLst>
        </pc:picChg>
      </pc:sldChg>
      <pc:sldChg chg="del">
        <pc:chgData name="ナザレ園 救護１０" userId="469a4b61-db21-4499-beff-22dd0d8ac5ea" providerId="ADAL" clId="{0A8A8A8B-FE13-4976-B2EB-79D7FB1926EE}" dt="2022-08-30T01:52:39.248" v="3456" actId="2696"/>
        <pc:sldMkLst>
          <pc:docMk/>
          <pc:sldMk cId="3639473563" sldId="273"/>
        </pc:sldMkLst>
      </pc:sldChg>
      <pc:sldChg chg="del">
        <pc:chgData name="ナザレ園 救護１０" userId="469a4b61-db21-4499-beff-22dd0d8ac5ea" providerId="ADAL" clId="{0A8A8A8B-FE13-4976-B2EB-79D7FB1926EE}" dt="2022-08-30T01:52:42.826" v="3458" actId="2696"/>
        <pc:sldMkLst>
          <pc:docMk/>
          <pc:sldMk cId="2867877024" sldId="274"/>
        </pc:sldMkLst>
      </pc:sldChg>
      <pc:sldChg chg="addSp delSp modSp mod ord modTransition delAnim modNotesTx">
        <pc:chgData name="ナザレ園 救護１０" userId="469a4b61-db21-4499-beff-22dd0d8ac5ea" providerId="ADAL" clId="{0A8A8A8B-FE13-4976-B2EB-79D7FB1926EE}" dt="2022-08-30T06:55:53.485" v="15971"/>
        <pc:sldMkLst>
          <pc:docMk/>
          <pc:sldMk cId="420122792" sldId="275"/>
        </pc:sldMkLst>
        <pc:spChg chg="mod">
          <ac:chgData name="ナザレ園 救護１０" userId="469a4b61-db21-4499-beff-22dd0d8ac5ea" providerId="ADAL" clId="{0A8A8A8B-FE13-4976-B2EB-79D7FB1926EE}" dt="2022-08-29T09:40:20.296" v="1414" actId="1076"/>
          <ac:spMkLst>
            <pc:docMk/>
            <pc:sldMk cId="420122792" sldId="275"/>
            <ac:spMk id="4" creationId="{AB7EE861-F70C-4E63-872F-3736D2EA7907}"/>
          </ac:spMkLst>
        </pc:spChg>
        <pc:spChg chg="mod">
          <ac:chgData name="ナザレ園 救護１０" userId="469a4b61-db21-4499-beff-22dd0d8ac5ea" providerId="ADAL" clId="{0A8A8A8B-FE13-4976-B2EB-79D7FB1926EE}" dt="2022-08-29T09:35:27.174" v="1084" actId="20577"/>
          <ac:spMkLst>
            <pc:docMk/>
            <pc:sldMk cId="420122792" sldId="275"/>
            <ac:spMk id="11" creationId="{8D25B539-1AE4-467E-B8B7-82DA26F6E0D2}"/>
          </ac:spMkLst>
        </pc:spChg>
        <pc:spChg chg="mod">
          <ac:chgData name="ナザレ園 救護１０" userId="469a4b61-db21-4499-beff-22dd0d8ac5ea" providerId="ADAL" clId="{0A8A8A8B-FE13-4976-B2EB-79D7FB1926EE}" dt="2022-08-29T09:35:09.656" v="1080" actId="20577"/>
          <ac:spMkLst>
            <pc:docMk/>
            <pc:sldMk cId="420122792" sldId="275"/>
            <ac:spMk id="26" creationId="{3828340A-5BB4-4437-B64E-C829DB958F31}"/>
          </ac:spMkLst>
        </pc:spChg>
        <pc:spChg chg="mod">
          <ac:chgData name="ナザレ園 救護１０" userId="469a4b61-db21-4499-beff-22dd0d8ac5ea" providerId="ADAL" clId="{0A8A8A8B-FE13-4976-B2EB-79D7FB1926EE}" dt="2022-08-29T09:41:15.901" v="1514" actId="20577"/>
          <ac:spMkLst>
            <pc:docMk/>
            <pc:sldMk cId="420122792" sldId="275"/>
            <ac:spMk id="39" creationId="{433301AE-100F-4AEA-B1AD-28D354670187}"/>
          </ac:spMkLst>
        </pc:spChg>
        <pc:picChg chg="add del mod">
          <ac:chgData name="ナザレ園 救護１０" userId="469a4b61-db21-4499-beff-22dd0d8ac5ea" providerId="ADAL" clId="{0A8A8A8B-FE13-4976-B2EB-79D7FB1926EE}" dt="2022-08-30T06:54:35.365" v="15969" actId="478"/>
          <ac:picMkLst>
            <pc:docMk/>
            <pc:sldMk cId="420122792" sldId="275"/>
            <ac:picMk id="3" creationId="{0844F1B3-0422-1741-08E2-70709E84421D}"/>
          </ac:picMkLst>
        </pc:picChg>
        <pc:picChg chg="del">
          <ac:chgData name="ナザレ園 救護１０" userId="469a4b61-db21-4499-beff-22dd0d8ac5ea" providerId="ADAL" clId="{0A8A8A8B-FE13-4976-B2EB-79D7FB1926EE}" dt="2022-08-29T09:34:53.700" v="1077" actId="478"/>
          <ac:picMkLst>
            <pc:docMk/>
            <pc:sldMk cId="420122792" sldId="275"/>
            <ac:picMk id="13" creationId="{097FDDAB-0E09-4EBB-822F-D8020EF904C6}"/>
          </ac:picMkLst>
        </pc:picChg>
        <pc:picChg chg="add del mod">
          <ac:chgData name="ナザレ園 救護１０" userId="469a4b61-db21-4499-beff-22dd0d8ac5ea" providerId="ADAL" clId="{0A8A8A8B-FE13-4976-B2EB-79D7FB1926EE}" dt="2022-08-30T06:55:53.485" v="15971"/>
          <ac:picMkLst>
            <pc:docMk/>
            <pc:sldMk cId="420122792" sldId="275"/>
            <ac:picMk id="13" creationId="{789F49C5-7D56-DF42-82D2-FF8086CA2495}"/>
          </ac:picMkLst>
        </pc:picChg>
        <pc:picChg chg="add mod">
          <ac:chgData name="ナザレ園 救護１０" userId="469a4b61-db21-4499-beff-22dd0d8ac5ea" providerId="ADAL" clId="{0A8A8A8B-FE13-4976-B2EB-79D7FB1926EE}" dt="2022-08-30T06:55:53.485" v="15971"/>
          <ac:picMkLst>
            <pc:docMk/>
            <pc:sldMk cId="420122792" sldId="275"/>
            <ac:picMk id="15" creationId="{5EC7D68A-3E84-0C4D-9578-FFAFC99AFADD}"/>
          </ac:picMkLst>
        </pc:picChg>
        <pc:picChg chg="del">
          <ac:chgData name="ナザレ園 救護１０" userId="469a4b61-db21-4499-beff-22dd0d8ac5ea" providerId="ADAL" clId="{0A8A8A8B-FE13-4976-B2EB-79D7FB1926EE}" dt="2022-08-29T09:34:52.369" v="1076" actId="478"/>
          <ac:picMkLst>
            <pc:docMk/>
            <pc:sldMk cId="420122792" sldId="275"/>
            <ac:picMk id="31" creationId="{14AECC0F-7A34-47BB-B321-03BF91402C27}"/>
          </ac:picMkLst>
        </pc:picChg>
      </pc:sldChg>
      <pc:sldChg chg="delSp modSp del mod ord delAnim modNotesTx">
        <pc:chgData name="ナザレ園 救護１０" userId="469a4b61-db21-4499-beff-22dd0d8ac5ea" providerId="ADAL" clId="{0A8A8A8B-FE13-4976-B2EB-79D7FB1926EE}" dt="2022-08-30T05:49:35.544" v="14803" actId="2696"/>
        <pc:sldMkLst>
          <pc:docMk/>
          <pc:sldMk cId="40529754" sldId="276"/>
        </pc:sldMkLst>
        <pc:spChg chg="mod">
          <ac:chgData name="ナザレ園 救護１０" userId="469a4b61-db21-4499-beff-22dd0d8ac5ea" providerId="ADAL" clId="{0A8A8A8B-FE13-4976-B2EB-79D7FB1926EE}" dt="2022-08-29T10:16:04.664" v="1918" actId="14100"/>
          <ac:spMkLst>
            <pc:docMk/>
            <pc:sldMk cId="40529754" sldId="276"/>
            <ac:spMk id="3" creationId="{FA0ACF7C-7869-40EF-96FF-7C4CCB3B5D61}"/>
          </ac:spMkLst>
        </pc:spChg>
        <pc:spChg chg="mod">
          <ac:chgData name="ナザレ園 救護１０" userId="469a4b61-db21-4499-beff-22dd0d8ac5ea" providerId="ADAL" clId="{0A8A8A8B-FE13-4976-B2EB-79D7FB1926EE}" dt="2022-08-30T01:18:56.748" v="2867" actId="20577"/>
          <ac:spMkLst>
            <pc:docMk/>
            <pc:sldMk cId="40529754" sldId="276"/>
            <ac:spMk id="5" creationId="{B0B9A678-2C3F-4A9B-845D-25100DD6830A}"/>
          </ac:spMkLst>
        </pc:spChg>
        <pc:picChg chg="del">
          <ac:chgData name="ナザレ園 救護１０" userId="469a4b61-db21-4499-beff-22dd0d8ac5ea" providerId="ADAL" clId="{0A8A8A8B-FE13-4976-B2EB-79D7FB1926EE}" dt="2022-08-29T09:36:42.987" v="1087" actId="478"/>
          <ac:picMkLst>
            <pc:docMk/>
            <pc:sldMk cId="40529754" sldId="276"/>
            <ac:picMk id="2" creationId="{5A2A54A6-A74B-4196-A1A4-AEEB018B2F7E}"/>
          </ac:picMkLst>
        </pc:picChg>
        <pc:picChg chg="del">
          <ac:chgData name="ナザレ園 救護１０" userId="469a4b61-db21-4499-beff-22dd0d8ac5ea" providerId="ADAL" clId="{0A8A8A8B-FE13-4976-B2EB-79D7FB1926EE}" dt="2022-08-29T09:36:43.889" v="1088" actId="478"/>
          <ac:picMkLst>
            <pc:docMk/>
            <pc:sldMk cId="40529754" sldId="276"/>
            <ac:picMk id="20" creationId="{40C7F0C2-C6A6-4EAA-A61F-2A7E42D8E4DF}"/>
          </ac:picMkLst>
        </pc:picChg>
      </pc:sldChg>
      <pc:sldChg chg="del">
        <pc:chgData name="ナザレ園 救護１０" userId="469a4b61-db21-4499-beff-22dd0d8ac5ea" providerId="ADAL" clId="{0A8A8A8B-FE13-4976-B2EB-79D7FB1926EE}" dt="2022-08-30T01:52:33.473" v="3453" actId="2696"/>
        <pc:sldMkLst>
          <pc:docMk/>
          <pc:sldMk cId="218069226" sldId="277"/>
        </pc:sldMkLst>
      </pc:sldChg>
      <pc:sldChg chg="addSp delSp modSp del mod ord delAnim modNotesTx">
        <pc:chgData name="ナザレ園 救護１０" userId="469a4b61-db21-4499-beff-22dd0d8ac5ea" providerId="ADAL" clId="{0A8A8A8B-FE13-4976-B2EB-79D7FB1926EE}" dt="2022-08-30T05:53:35.502" v="14806" actId="2696"/>
        <pc:sldMkLst>
          <pc:docMk/>
          <pc:sldMk cId="2153909792" sldId="278"/>
        </pc:sldMkLst>
        <pc:spChg chg="add mod">
          <ac:chgData name="ナザレ園 救護１０" userId="469a4b61-db21-4499-beff-22dd0d8ac5ea" providerId="ADAL" clId="{0A8A8A8B-FE13-4976-B2EB-79D7FB1926EE}" dt="2022-08-30T01:32:56.646" v="3066" actId="20577"/>
          <ac:spMkLst>
            <pc:docMk/>
            <pc:sldMk cId="2153909792" sldId="278"/>
            <ac:spMk id="2" creationId="{E77DE1B3-E2B5-A479-C0DF-AA549F723221}"/>
          </ac:spMkLst>
        </pc:spChg>
        <pc:spChg chg="mod">
          <ac:chgData name="ナザレ園 救護１０" userId="469a4b61-db21-4499-beff-22dd0d8ac5ea" providerId="ADAL" clId="{0A8A8A8B-FE13-4976-B2EB-79D7FB1926EE}" dt="2022-08-29T10:15:29.565" v="1882" actId="1076"/>
          <ac:spMkLst>
            <pc:docMk/>
            <pc:sldMk cId="2153909792" sldId="278"/>
            <ac:spMk id="3" creationId="{FA0ACF7C-7869-40EF-96FF-7C4CCB3B5D61}"/>
          </ac:spMkLst>
        </pc:spChg>
        <pc:spChg chg="mod">
          <ac:chgData name="ナザレ園 救護１０" userId="469a4b61-db21-4499-beff-22dd0d8ac5ea" providerId="ADAL" clId="{0A8A8A8B-FE13-4976-B2EB-79D7FB1926EE}" dt="2022-08-29T10:15:37.360" v="1883" actId="1076"/>
          <ac:spMkLst>
            <pc:docMk/>
            <pc:sldMk cId="2153909792" sldId="278"/>
            <ac:spMk id="4" creationId="{000169FF-C73E-471D-B136-81C69713AF66}"/>
          </ac:spMkLst>
        </pc:spChg>
        <pc:spChg chg="mod">
          <ac:chgData name="ナザレ園 救護１０" userId="469a4b61-db21-4499-beff-22dd0d8ac5ea" providerId="ADAL" clId="{0A8A8A8B-FE13-4976-B2EB-79D7FB1926EE}" dt="2022-08-30T01:30:28.076" v="2986" actId="20577"/>
          <ac:spMkLst>
            <pc:docMk/>
            <pc:sldMk cId="2153909792" sldId="278"/>
            <ac:spMk id="10" creationId="{CFFD6EE8-33B0-4F1B-BD91-0F89A41D6B0D}"/>
          </ac:spMkLst>
        </pc:spChg>
        <pc:picChg chg="del">
          <ac:chgData name="ナザレ園 救護１０" userId="469a4b61-db21-4499-beff-22dd0d8ac5ea" providerId="ADAL" clId="{0A8A8A8B-FE13-4976-B2EB-79D7FB1926EE}" dt="2022-08-29T09:38:07.899" v="1241" actId="478"/>
          <ac:picMkLst>
            <pc:docMk/>
            <pc:sldMk cId="2153909792" sldId="278"/>
            <ac:picMk id="2" creationId="{5A2A54A6-A74B-4196-A1A4-AEEB018B2F7E}"/>
          </ac:picMkLst>
        </pc:picChg>
        <pc:picChg chg="del">
          <ac:chgData name="ナザレ園 救護１０" userId="469a4b61-db21-4499-beff-22dd0d8ac5ea" providerId="ADAL" clId="{0A8A8A8B-FE13-4976-B2EB-79D7FB1926EE}" dt="2022-08-29T09:38:08.899" v="1242" actId="478"/>
          <ac:picMkLst>
            <pc:docMk/>
            <pc:sldMk cId="2153909792" sldId="278"/>
            <ac:picMk id="20" creationId="{A7B93935-0C2F-429D-B3ED-0128FF673EA5}"/>
          </ac:picMkLst>
        </pc:picChg>
      </pc:sldChg>
      <pc:sldChg chg="addSp delSp modSp del mod ord delAnim">
        <pc:chgData name="ナザレ園 救護１０" userId="469a4b61-db21-4499-beff-22dd0d8ac5ea" providerId="ADAL" clId="{0A8A8A8B-FE13-4976-B2EB-79D7FB1926EE}" dt="2022-08-29T10:13:02.974" v="1837" actId="47"/>
        <pc:sldMkLst>
          <pc:docMk/>
          <pc:sldMk cId="4112587206" sldId="279"/>
        </pc:sldMkLst>
        <pc:picChg chg="del">
          <ac:chgData name="ナザレ園 救護１０" userId="469a4b61-db21-4499-beff-22dd0d8ac5ea" providerId="ADAL" clId="{0A8A8A8B-FE13-4976-B2EB-79D7FB1926EE}" dt="2022-08-29T10:11:39.301" v="1823" actId="478"/>
          <ac:picMkLst>
            <pc:docMk/>
            <pc:sldMk cId="4112587206" sldId="279"/>
            <ac:picMk id="3" creationId="{16624886-6E85-4B67-921B-E75B88F881D0}"/>
          </ac:picMkLst>
        </pc:picChg>
        <pc:picChg chg="add del mod">
          <ac:chgData name="ナザレ園 救護１０" userId="469a4b61-db21-4499-beff-22dd0d8ac5ea" providerId="ADAL" clId="{0A8A8A8B-FE13-4976-B2EB-79D7FB1926EE}" dt="2022-08-29T10:12:13.089" v="1827" actId="478"/>
          <ac:picMkLst>
            <pc:docMk/>
            <pc:sldMk cId="4112587206" sldId="279"/>
            <ac:picMk id="5" creationId="{AACE66A8-B980-41A4-EE9F-4B8F34161AF4}"/>
          </ac:picMkLst>
        </pc:picChg>
        <pc:picChg chg="del">
          <ac:chgData name="ナザレ園 救護１０" userId="469a4b61-db21-4499-beff-22dd0d8ac5ea" providerId="ADAL" clId="{0A8A8A8B-FE13-4976-B2EB-79D7FB1926EE}" dt="2022-08-29T09:54:37.202" v="1801" actId="478"/>
          <ac:picMkLst>
            <pc:docMk/>
            <pc:sldMk cId="4112587206" sldId="279"/>
            <ac:picMk id="7" creationId="{4CAB5BF1-8459-4A2E-A9ED-198B182CF72B}"/>
          </ac:picMkLst>
        </pc:picChg>
      </pc:sldChg>
      <pc:sldChg chg="addSp delSp modSp mod ord modTransition delAnim modAnim modNotesTx">
        <pc:chgData name="ナザレ園 救護１０" userId="469a4b61-db21-4499-beff-22dd0d8ac5ea" providerId="ADAL" clId="{0A8A8A8B-FE13-4976-B2EB-79D7FB1926EE}" dt="2022-08-30T06:54:17.243" v="15968"/>
        <pc:sldMkLst>
          <pc:docMk/>
          <pc:sldMk cId="776278126" sldId="280"/>
        </pc:sldMkLst>
        <pc:picChg chg="add del mod">
          <ac:chgData name="ナザレ園 救護１０" userId="469a4b61-db21-4499-beff-22dd0d8ac5ea" providerId="ADAL" clId="{0A8A8A8B-FE13-4976-B2EB-79D7FB1926EE}" dt="2022-08-30T06:54:17.243" v="15968"/>
          <ac:picMkLst>
            <pc:docMk/>
            <pc:sldMk cId="776278126" sldId="280"/>
            <ac:picMk id="2" creationId="{5564250A-9747-44C5-4129-9ECAFCF8FFA3}"/>
          </ac:picMkLst>
        </pc:picChg>
        <pc:picChg chg="del">
          <ac:chgData name="ナザレ園 救護１０" userId="469a4b61-db21-4499-beff-22dd0d8ac5ea" providerId="ADAL" clId="{0A8A8A8B-FE13-4976-B2EB-79D7FB1926EE}" dt="2022-08-29T09:34:21.067" v="1066" actId="478"/>
          <ac:picMkLst>
            <pc:docMk/>
            <pc:sldMk cId="776278126" sldId="280"/>
            <ac:picMk id="2" creationId="{5A2A54A6-A74B-4196-A1A4-AEEB018B2F7E}"/>
          </ac:picMkLst>
        </pc:picChg>
        <pc:picChg chg="add mod">
          <ac:chgData name="ナザレ園 救護１０" userId="469a4b61-db21-4499-beff-22dd0d8ac5ea" providerId="ADAL" clId="{0A8A8A8B-FE13-4976-B2EB-79D7FB1926EE}" dt="2022-08-30T06:54:17.243" v="15968"/>
          <ac:picMkLst>
            <pc:docMk/>
            <pc:sldMk cId="776278126" sldId="280"/>
            <ac:picMk id="7" creationId="{C5C19ADE-685D-CFE7-2D47-8774922FF6ED}"/>
          </ac:picMkLst>
        </pc:picChg>
        <pc:picChg chg="del">
          <ac:chgData name="ナザレ園 救護１０" userId="469a4b61-db21-4499-beff-22dd0d8ac5ea" providerId="ADAL" clId="{0A8A8A8B-FE13-4976-B2EB-79D7FB1926EE}" dt="2022-08-29T09:34:22.203" v="1067" actId="478"/>
          <ac:picMkLst>
            <pc:docMk/>
            <pc:sldMk cId="776278126" sldId="280"/>
            <ac:picMk id="11" creationId="{B93A7347-6860-44FF-BA58-B1749E33A477}"/>
          </ac:picMkLst>
        </pc:picChg>
      </pc:sldChg>
      <pc:sldChg chg="modSp add del mod modNotesTx">
        <pc:chgData name="ナザレ園 救護１０" userId="469a4b61-db21-4499-beff-22dd0d8ac5ea" providerId="ADAL" clId="{0A8A8A8B-FE13-4976-B2EB-79D7FB1926EE}" dt="2022-08-30T06:04:37.052" v="15860" actId="2696"/>
        <pc:sldMkLst>
          <pc:docMk/>
          <pc:sldMk cId="0" sldId="281"/>
        </pc:sldMkLst>
        <pc:spChg chg="mod">
          <ac:chgData name="ナザレ園 救護１０" userId="469a4b61-db21-4499-beff-22dd0d8ac5ea" providerId="ADAL" clId="{0A8A8A8B-FE13-4976-B2EB-79D7FB1926EE}" dt="2022-08-30T01:28:37.670" v="2940" actId="20577"/>
          <ac:spMkLst>
            <pc:docMk/>
            <pc:sldMk cId="0" sldId="281"/>
            <ac:spMk id="4" creationId="{E1400C3F-FABD-E5FC-85C5-0BD855790CB0}"/>
          </ac:spMkLst>
        </pc:spChg>
        <pc:picChg chg="mod">
          <ac:chgData name="ナザレ園 救護１０" userId="469a4b61-db21-4499-beff-22dd0d8ac5ea" providerId="ADAL" clId="{0A8A8A8B-FE13-4976-B2EB-79D7FB1926EE}" dt="2022-08-29T05:04:09.728" v="539" actId="1076"/>
          <ac:picMkLst>
            <pc:docMk/>
            <pc:sldMk cId="0" sldId="281"/>
            <ac:picMk id="2" creationId="{4C649BA5-33FD-EE80-84EB-127D0E622529}"/>
          </ac:picMkLst>
        </pc:picChg>
        <pc:picChg chg="mod">
          <ac:chgData name="ナザレ園 救護１０" userId="469a4b61-db21-4499-beff-22dd0d8ac5ea" providerId="ADAL" clId="{0A8A8A8B-FE13-4976-B2EB-79D7FB1926EE}" dt="2022-08-29T08:12:41.807" v="589" actId="1076"/>
          <ac:picMkLst>
            <pc:docMk/>
            <pc:sldMk cId="0" sldId="281"/>
            <ac:picMk id="3" creationId="{79383748-A164-CB6E-358E-05C480C13096}"/>
          </ac:picMkLst>
        </pc:picChg>
      </pc:sldChg>
      <pc:sldChg chg="modSp add del mod modNotesTx">
        <pc:chgData name="ナザレ園 救護１０" userId="469a4b61-db21-4499-beff-22dd0d8ac5ea" providerId="ADAL" clId="{0A8A8A8B-FE13-4976-B2EB-79D7FB1926EE}" dt="2022-08-30T06:04:39.450" v="15861" actId="2696"/>
        <pc:sldMkLst>
          <pc:docMk/>
          <pc:sldMk cId="0" sldId="282"/>
        </pc:sldMkLst>
        <pc:spChg chg="mod">
          <ac:chgData name="ナザレ園 救護１０" userId="469a4b61-db21-4499-beff-22dd0d8ac5ea" providerId="ADAL" clId="{0A8A8A8B-FE13-4976-B2EB-79D7FB1926EE}" dt="2022-08-29T05:10:36.071" v="551" actId="1076"/>
          <ac:spMkLst>
            <pc:docMk/>
            <pc:sldMk cId="0" sldId="282"/>
            <ac:spMk id="3" creationId="{E597DC24-0B93-A0F9-C5E2-485130D5B86A}"/>
          </ac:spMkLst>
        </pc:spChg>
        <pc:spChg chg="mod">
          <ac:chgData name="ナザレ園 救護１０" userId="469a4b61-db21-4499-beff-22dd0d8ac5ea" providerId="ADAL" clId="{0A8A8A8B-FE13-4976-B2EB-79D7FB1926EE}" dt="2022-08-29T05:10:30.544" v="550" actId="1076"/>
          <ac:spMkLst>
            <pc:docMk/>
            <pc:sldMk cId="0" sldId="282"/>
            <ac:spMk id="4" creationId="{E1CC2DED-19A1-4D78-B466-08E1933DDC68}"/>
          </ac:spMkLst>
        </pc:spChg>
        <pc:spChg chg="mod">
          <ac:chgData name="ナザレ園 救護１０" userId="469a4b61-db21-4499-beff-22dd0d8ac5ea" providerId="ADAL" clId="{0A8A8A8B-FE13-4976-B2EB-79D7FB1926EE}" dt="2022-08-29T05:10:46.921" v="553" actId="1076"/>
          <ac:spMkLst>
            <pc:docMk/>
            <pc:sldMk cId="0" sldId="282"/>
            <ac:spMk id="5" creationId="{C8D19874-2BAA-AB23-65CC-52155EA5CF15}"/>
          </ac:spMkLst>
        </pc:spChg>
        <pc:spChg chg="mod">
          <ac:chgData name="ナザレ園 救護１０" userId="469a4b61-db21-4499-beff-22dd0d8ac5ea" providerId="ADAL" clId="{0A8A8A8B-FE13-4976-B2EB-79D7FB1926EE}" dt="2022-08-29T05:10:42.937" v="552" actId="1076"/>
          <ac:spMkLst>
            <pc:docMk/>
            <pc:sldMk cId="0" sldId="282"/>
            <ac:spMk id="6" creationId="{98D5A98D-813F-8D32-6A58-C060D02615A5}"/>
          </ac:spMkLst>
        </pc:spChg>
        <pc:spChg chg="mod">
          <ac:chgData name="ナザレ園 救護１０" userId="469a4b61-db21-4499-beff-22dd0d8ac5ea" providerId="ADAL" clId="{0A8A8A8B-FE13-4976-B2EB-79D7FB1926EE}" dt="2022-08-29T05:10:50.567" v="554" actId="1076"/>
          <ac:spMkLst>
            <pc:docMk/>
            <pc:sldMk cId="0" sldId="282"/>
            <ac:spMk id="7" creationId="{352C63ED-C1DB-A1B8-F439-977D28B29699}"/>
          </ac:spMkLst>
        </pc:spChg>
        <pc:picChg chg="mod">
          <ac:chgData name="ナザレ園 救護１０" userId="469a4b61-db21-4499-beff-22dd0d8ac5ea" providerId="ADAL" clId="{0A8A8A8B-FE13-4976-B2EB-79D7FB1926EE}" dt="2022-08-29T05:10:10.256" v="546" actId="1076"/>
          <ac:picMkLst>
            <pc:docMk/>
            <pc:sldMk cId="0" sldId="282"/>
            <ac:picMk id="2" creationId="{6B3F0A71-F189-CE39-AD2D-AF2301ED6954}"/>
          </ac:picMkLst>
        </pc:picChg>
      </pc:sldChg>
      <pc:sldChg chg="addSp delSp modSp add mod modTransition modAnim modNotesTx">
        <pc:chgData name="ナザレ園 救護１０" userId="469a4b61-db21-4499-beff-22dd0d8ac5ea" providerId="ADAL" clId="{0A8A8A8B-FE13-4976-B2EB-79D7FB1926EE}" dt="2022-08-30T06:46:38.114" v="15935"/>
        <pc:sldMkLst>
          <pc:docMk/>
          <pc:sldMk cId="0" sldId="328"/>
        </pc:sldMkLst>
        <pc:spChg chg="mod">
          <ac:chgData name="ナザレ園 救護１０" userId="469a4b61-db21-4499-beff-22dd0d8ac5ea" providerId="ADAL" clId="{0A8A8A8B-FE13-4976-B2EB-79D7FB1926EE}" dt="2022-08-29T08:19:10.856" v="617" actId="14100"/>
          <ac:spMkLst>
            <pc:docMk/>
            <pc:sldMk cId="0" sldId="328"/>
            <ac:spMk id="45" creationId="{4BFEDAF9-F746-3BDF-BB84-13BF7F5EE85F}"/>
          </ac:spMkLst>
        </pc:spChg>
        <pc:picChg chg="add del mod">
          <ac:chgData name="ナザレ園 救護１０" userId="469a4b61-db21-4499-beff-22dd0d8ac5ea" providerId="ADAL" clId="{0A8A8A8B-FE13-4976-B2EB-79D7FB1926EE}" dt="2022-08-30T06:35:37.577" v="15912"/>
          <ac:picMkLst>
            <pc:docMk/>
            <pc:sldMk cId="0" sldId="328"/>
            <ac:picMk id="56" creationId="{2AA91FC9-60BF-CDF2-2F51-8AE1E2F14A82}"/>
          </ac:picMkLst>
        </pc:picChg>
        <pc:picChg chg="add del mod">
          <ac:chgData name="ナザレ園 救護１０" userId="469a4b61-db21-4499-beff-22dd0d8ac5ea" providerId="ADAL" clId="{0A8A8A8B-FE13-4976-B2EB-79D7FB1926EE}" dt="2022-08-30T06:35:48.525" v="15913"/>
          <ac:picMkLst>
            <pc:docMk/>
            <pc:sldMk cId="0" sldId="328"/>
            <ac:picMk id="57" creationId="{6CA17C83-4022-2B09-2EA2-C7195FE80645}"/>
          </ac:picMkLst>
        </pc:picChg>
        <pc:picChg chg="add del mod">
          <ac:chgData name="ナザレ園 救護１０" userId="469a4b61-db21-4499-beff-22dd0d8ac5ea" providerId="ADAL" clId="{0A8A8A8B-FE13-4976-B2EB-79D7FB1926EE}" dt="2022-08-30T06:42:46.975" v="15918"/>
          <ac:picMkLst>
            <pc:docMk/>
            <pc:sldMk cId="0" sldId="328"/>
            <ac:picMk id="67" creationId="{8108D151-B3DA-E692-D421-9409ADF3AFBE}"/>
          </ac:picMkLst>
        </pc:picChg>
        <pc:picChg chg="add del mod">
          <ac:chgData name="ナザレ園 救護１０" userId="469a4b61-db21-4499-beff-22dd0d8ac5ea" providerId="ADAL" clId="{0A8A8A8B-FE13-4976-B2EB-79D7FB1926EE}" dt="2022-08-30T06:42:52.298" v="15919"/>
          <ac:picMkLst>
            <pc:docMk/>
            <pc:sldMk cId="0" sldId="328"/>
            <ac:picMk id="68" creationId="{9E642CF1-480F-4F9C-780D-287946E738E7}"/>
          </ac:picMkLst>
        </pc:picChg>
        <pc:picChg chg="add del mod">
          <ac:chgData name="ナザレ園 救護１０" userId="469a4b61-db21-4499-beff-22dd0d8ac5ea" providerId="ADAL" clId="{0A8A8A8B-FE13-4976-B2EB-79D7FB1926EE}" dt="2022-08-30T06:44:04.694" v="15924"/>
          <ac:picMkLst>
            <pc:docMk/>
            <pc:sldMk cId="0" sldId="328"/>
            <ac:picMk id="69" creationId="{A5391E06-11B1-AC81-E60B-FCC898D8657D}"/>
          </ac:picMkLst>
        </pc:picChg>
        <pc:picChg chg="add del mod">
          <ac:chgData name="ナザレ園 救護１０" userId="469a4b61-db21-4499-beff-22dd0d8ac5ea" providerId="ADAL" clId="{0A8A8A8B-FE13-4976-B2EB-79D7FB1926EE}" dt="2022-08-30T06:44:06.954" v="15925"/>
          <ac:picMkLst>
            <pc:docMk/>
            <pc:sldMk cId="0" sldId="328"/>
            <ac:picMk id="70" creationId="{7899A479-2107-53C3-3877-D45B3D229C3B}"/>
          </ac:picMkLst>
        </pc:picChg>
        <pc:picChg chg="add del mod">
          <ac:chgData name="ナザレ園 救護１０" userId="469a4b61-db21-4499-beff-22dd0d8ac5ea" providerId="ADAL" clId="{0A8A8A8B-FE13-4976-B2EB-79D7FB1926EE}" dt="2022-08-30T06:45:17.236" v="15930"/>
          <ac:picMkLst>
            <pc:docMk/>
            <pc:sldMk cId="0" sldId="328"/>
            <ac:picMk id="71" creationId="{C8990222-0FC8-8F2C-C3E6-4CCDA7CD4854}"/>
          </ac:picMkLst>
        </pc:picChg>
        <pc:picChg chg="add del mod">
          <ac:chgData name="ナザレ園 救護１０" userId="469a4b61-db21-4499-beff-22dd0d8ac5ea" providerId="ADAL" clId="{0A8A8A8B-FE13-4976-B2EB-79D7FB1926EE}" dt="2022-08-30T06:45:20.908" v="15931"/>
          <ac:picMkLst>
            <pc:docMk/>
            <pc:sldMk cId="0" sldId="328"/>
            <ac:picMk id="72" creationId="{9EF5B548-7895-6943-ACF8-128A62C6DD13}"/>
          </ac:picMkLst>
        </pc:picChg>
        <pc:picChg chg="add del mod">
          <ac:chgData name="ナザレ園 救護１０" userId="469a4b61-db21-4499-beff-22dd0d8ac5ea" providerId="ADAL" clId="{0A8A8A8B-FE13-4976-B2EB-79D7FB1926EE}" dt="2022-08-30T06:46:38.114" v="15935"/>
          <ac:picMkLst>
            <pc:docMk/>
            <pc:sldMk cId="0" sldId="328"/>
            <ac:picMk id="73" creationId="{B466A596-FD97-490C-A5F1-B3D1BF58F333}"/>
          </ac:picMkLst>
        </pc:picChg>
        <pc:picChg chg="add mod">
          <ac:chgData name="ナザレ園 救護１０" userId="469a4b61-db21-4499-beff-22dd0d8ac5ea" providerId="ADAL" clId="{0A8A8A8B-FE13-4976-B2EB-79D7FB1926EE}" dt="2022-08-30T06:46:38.114" v="15935"/>
          <ac:picMkLst>
            <pc:docMk/>
            <pc:sldMk cId="0" sldId="328"/>
            <ac:picMk id="74" creationId="{9E85A0F2-52A4-7079-C522-9E5A7040A7B0}"/>
          </ac:picMkLst>
        </pc:picChg>
      </pc:sldChg>
      <pc:sldChg chg="addSp delSp modSp add mod ord modTransition modNotes modNotesTx">
        <pc:chgData name="ナザレ園 救護１０" userId="469a4b61-db21-4499-beff-22dd0d8ac5ea" providerId="ADAL" clId="{0A8A8A8B-FE13-4976-B2EB-79D7FB1926EE}" dt="2022-08-30T07:02:57.950" v="15998"/>
        <pc:sldMkLst>
          <pc:docMk/>
          <pc:sldMk cId="0" sldId="329"/>
        </pc:sldMkLst>
        <pc:spChg chg="mod">
          <ac:chgData name="ナザレ園 救護１０" userId="469a4b61-db21-4499-beff-22dd0d8ac5ea" providerId="ADAL" clId="{0A8A8A8B-FE13-4976-B2EB-79D7FB1926EE}" dt="2022-08-29T09:52:56.780" v="1743" actId="113"/>
          <ac:spMkLst>
            <pc:docMk/>
            <pc:sldMk cId="0" sldId="329"/>
            <ac:spMk id="2" creationId="{651B6680-AB3C-3F4A-394A-1D00E4FCA2A2}"/>
          </ac:spMkLst>
        </pc:spChg>
        <pc:spChg chg="mod">
          <ac:chgData name="ナザレ園 救護１０" userId="469a4b61-db21-4499-beff-22dd0d8ac5ea" providerId="ADAL" clId="{0A8A8A8B-FE13-4976-B2EB-79D7FB1926EE}" dt="2022-08-30T01:17:42.156" v="2861" actId="20577"/>
          <ac:spMkLst>
            <pc:docMk/>
            <pc:sldMk cId="0" sldId="329"/>
            <ac:spMk id="3" creationId="{5260D3B5-D5B0-7241-E069-452C9637C889}"/>
          </ac:spMkLst>
        </pc:spChg>
        <pc:picChg chg="add del mod">
          <ac:chgData name="ナザレ園 救護１０" userId="469a4b61-db21-4499-beff-22dd0d8ac5ea" providerId="ADAL" clId="{0A8A8A8B-FE13-4976-B2EB-79D7FB1926EE}" dt="2022-08-30T07:02:57.950" v="15998"/>
          <ac:picMkLst>
            <pc:docMk/>
            <pc:sldMk cId="0" sldId="329"/>
            <ac:picMk id="5" creationId="{3347891A-A3F3-6206-356A-A4CFEF4A805A}"/>
          </ac:picMkLst>
        </pc:picChg>
        <pc:picChg chg="add mod">
          <ac:chgData name="ナザレ園 救護１０" userId="469a4b61-db21-4499-beff-22dd0d8ac5ea" providerId="ADAL" clId="{0A8A8A8B-FE13-4976-B2EB-79D7FB1926EE}" dt="2022-08-30T07:02:57.950" v="15998"/>
          <ac:picMkLst>
            <pc:docMk/>
            <pc:sldMk cId="0" sldId="329"/>
            <ac:picMk id="6" creationId="{0209B4C9-8A7F-CA18-EDA3-84D423277A1B}"/>
          </ac:picMkLst>
        </pc:picChg>
      </pc:sldChg>
      <pc:sldChg chg="addSp delSp modSp add mod ord modTransition modNotesTx">
        <pc:chgData name="ナザレ園 救護１０" userId="469a4b61-db21-4499-beff-22dd0d8ac5ea" providerId="ADAL" clId="{0A8A8A8B-FE13-4976-B2EB-79D7FB1926EE}" dt="2022-08-30T07:01:46.568" v="15994"/>
        <pc:sldMkLst>
          <pc:docMk/>
          <pc:sldMk cId="0" sldId="330"/>
        </pc:sldMkLst>
        <pc:spChg chg="mod">
          <ac:chgData name="ナザレ園 救護１０" userId="469a4b61-db21-4499-beff-22dd0d8ac5ea" providerId="ADAL" clId="{0A8A8A8B-FE13-4976-B2EB-79D7FB1926EE}" dt="2022-08-30T01:20:29.221" v="2926" actId="20577"/>
          <ac:spMkLst>
            <pc:docMk/>
            <pc:sldMk cId="0" sldId="330"/>
            <ac:spMk id="2" creationId="{93C1BA8E-C6F6-1EE0-3D81-37A505930C77}"/>
          </ac:spMkLst>
        </pc:spChg>
        <pc:spChg chg="mod">
          <ac:chgData name="ナザレ園 救護１０" userId="469a4b61-db21-4499-beff-22dd0d8ac5ea" providerId="ADAL" clId="{0A8A8A8B-FE13-4976-B2EB-79D7FB1926EE}" dt="2022-08-30T01:36:18.866" v="3071" actId="20577"/>
          <ac:spMkLst>
            <pc:docMk/>
            <pc:sldMk cId="0" sldId="330"/>
            <ac:spMk id="3" creationId="{6F36EDA2-6216-D5ED-9678-428C3E7FCEC1}"/>
          </ac:spMkLst>
        </pc:spChg>
        <pc:spChg chg="add mod">
          <ac:chgData name="ナザレ園 救護１０" userId="469a4b61-db21-4499-beff-22dd0d8ac5ea" providerId="ADAL" clId="{0A8A8A8B-FE13-4976-B2EB-79D7FB1926EE}" dt="2022-08-30T01:49:05.524" v="3391" actId="1076"/>
          <ac:spMkLst>
            <pc:docMk/>
            <pc:sldMk cId="0" sldId="330"/>
            <ac:spMk id="4" creationId="{02053ADD-8393-12DA-3122-EF769FFC915A}"/>
          </ac:spMkLst>
        </pc:spChg>
        <pc:spChg chg="add mod">
          <ac:chgData name="ナザレ園 救護１０" userId="469a4b61-db21-4499-beff-22dd0d8ac5ea" providerId="ADAL" clId="{0A8A8A8B-FE13-4976-B2EB-79D7FB1926EE}" dt="2022-08-30T01:38:13.163" v="3156" actId="1076"/>
          <ac:spMkLst>
            <pc:docMk/>
            <pc:sldMk cId="0" sldId="330"/>
            <ac:spMk id="5" creationId="{707834F4-871E-49A5-DDC7-C1FED648990E}"/>
          </ac:spMkLst>
        </pc:spChg>
        <pc:spChg chg="add mod">
          <ac:chgData name="ナザレ園 救護１０" userId="469a4b61-db21-4499-beff-22dd0d8ac5ea" providerId="ADAL" clId="{0A8A8A8B-FE13-4976-B2EB-79D7FB1926EE}" dt="2022-08-30T01:39:19.052" v="3220" actId="20577"/>
          <ac:spMkLst>
            <pc:docMk/>
            <pc:sldMk cId="0" sldId="330"/>
            <ac:spMk id="6" creationId="{136FDBFF-C0F5-9A3A-64A7-5E9B12D03097}"/>
          </ac:spMkLst>
        </pc:spChg>
        <pc:spChg chg="add mod">
          <ac:chgData name="ナザレ園 救護１０" userId="469a4b61-db21-4499-beff-22dd0d8ac5ea" providerId="ADAL" clId="{0A8A8A8B-FE13-4976-B2EB-79D7FB1926EE}" dt="2022-08-30T01:39:54.933" v="3268" actId="20577"/>
          <ac:spMkLst>
            <pc:docMk/>
            <pc:sldMk cId="0" sldId="330"/>
            <ac:spMk id="7" creationId="{AAB46395-98F8-2E78-FD01-7858144FC063}"/>
          </ac:spMkLst>
        </pc:spChg>
        <pc:spChg chg="add mod">
          <ac:chgData name="ナザレ園 救護１０" userId="469a4b61-db21-4499-beff-22dd0d8ac5ea" providerId="ADAL" clId="{0A8A8A8B-FE13-4976-B2EB-79D7FB1926EE}" dt="2022-08-30T01:49:55.363" v="3407" actId="1076"/>
          <ac:spMkLst>
            <pc:docMk/>
            <pc:sldMk cId="0" sldId="330"/>
            <ac:spMk id="8" creationId="{0F169B39-FAC1-594C-8DEE-B0D5394F9C40}"/>
          </ac:spMkLst>
        </pc:spChg>
        <pc:spChg chg="add mod">
          <ac:chgData name="ナザレ園 救護１０" userId="469a4b61-db21-4499-beff-22dd0d8ac5ea" providerId="ADAL" clId="{0A8A8A8B-FE13-4976-B2EB-79D7FB1926EE}" dt="2022-08-30T01:44:12.292" v="3382" actId="20577"/>
          <ac:spMkLst>
            <pc:docMk/>
            <pc:sldMk cId="0" sldId="330"/>
            <ac:spMk id="9" creationId="{C3FF7522-A6B4-F026-D820-DF7AF782EACD}"/>
          </ac:spMkLst>
        </pc:spChg>
        <pc:picChg chg="add del mod">
          <ac:chgData name="ナザレ園 救護１０" userId="469a4b61-db21-4499-beff-22dd0d8ac5ea" providerId="ADAL" clId="{0A8A8A8B-FE13-4976-B2EB-79D7FB1926EE}" dt="2022-08-30T07:01:46.568" v="15994"/>
          <ac:picMkLst>
            <pc:docMk/>
            <pc:sldMk cId="0" sldId="330"/>
            <ac:picMk id="15" creationId="{98874C65-A614-3E6F-5E60-095C5D7F12D5}"/>
          </ac:picMkLst>
        </pc:picChg>
        <pc:picChg chg="add mod">
          <ac:chgData name="ナザレ園 救護１０" userId="469a4b61-db21-4499-beff-22dd0d8ac5ea" providerId="ADAL" clId="{0A8A8A8B-FE13-4976-B2EB-79D7FB1926EE}" dt="2022-08-30T07:01:46.568" v="15994"/>
          <ac:picMkLst>
            <pc:docMk/>
            <pc:sldMk cId="0" sldId="330"/>
            <ac:picMk id="16" creationId="{0D0A0601-F1A1-7DE2-4D09-438A9A9CBF25}"/>
          </ac:picMkLst>
        </pc:picChg>
        <pc:cxnChg chg="add mod">
          <ac:chgData name="ナザレ園 救護１０" userId="469a4b61-db21-4499-beff-22dd0d8ac5ea" providerId="ADAL" clId="{0A8A8A8B-FE13-4976-B2EB-79D7FB1926EE}" dt="2022-08-30T01:49:09.948" v="3393" actId="14100"/>
          <ac:cxnSpMkLst>
            <pc:docMk/>
            <pc:sldMk cId="0" sldId="330"/>
            <ac:cxnSpMk id="11" creationId="{38077119-E791-1869-CC28-3A62759DE986}"/>
          </ac:cxnSpMkLst>
        </pc:cxnChg>
        <pc:cxnChg chg="add mod">
          <ac:chgData name="ナザレ園 救護１０" userId="469a4b61-db21-4499-beff-22dd0d8ac5ea" providerId="ADAL" clId="{0A8A8A8B-FE13-4976-B2EB-79D7FB1926EE}" dt="2022-08-30T01:49:15.083" v="3394" actId="14100"/>
          <ac:cxnSpMkLst>
            <pc:docMk/>
            <pc:sldMk cId="0" sldId="330"/>
            <ac:cxnSpMk id="12" creationId="{660AB6FE-AF62-40D3-645B-B783FA076090}"/>
          </ac:cxnSpMkLst>
        </pc:cxnChg>
        <pc:cxnChg chg="add mod">
          <ac:chgData name="ナザレ園 救護１０" userId="469a4b61-db21-4499-beff-22dd0d8ac5ea" providerId="ADAL" clId="{0A8A8A8B-FE13-4976-B2EB-79D7FB1926EE}" dt="2022-08-30T01:50:15.571" v="3412" actId="14100"/>
          <ac:cxnSpMkLst>
            <pc:docMk/>
            <pc:sldMk cId="0" sldId="330"/>
            <ac:cxnSpMk id="17" creationId="{CD86AF98-F4D9-BD46-2D25-72455AD383E8}"/>
          </ac:cxnSpMkLst>
        </pc:cxnChg>
        <pc:cxnChg chg="add mod">
          <ac:chgData name="ナザレ園 救護１０" userId="469a4b61-db21-4499-beff-22dd0d8ac5ea" providerId="ADAL" clId="{0A8A8A8B-FE13-4976-B2EB-79D7FB1926EE}" dt="2022-08-30T01:50:05.772" v="3409" actId="14100"/>
          <ac:cxnSpMkLst>
            <pc:docMk/>
            <pc:sldMk cId="0" sldId="330"/>
            <ac:cxnSpMk id="19" creationId="{6267D48D-0BE6-90AF-741A-E59DF4D44248}"/>
          </ac:cxnSpMkLst>
        </pc:cxnChg>
        <pc:cxnChg chg="add mod">
          <ac:chgData name="ナザレ園 救護１０" userId="469a4b61-db21-4499-beff-22dd0d8ac5ea" providerId="ADAL" clId="{0A8A8A8B-FE13-4976-B2EB-79D7FB1926EE}" dt="2022-08-30T01:50:27.291" v="3415" actId="14100"/>
          <ac:cxnSpMkLst>
            <pc:docMk/>
            <pc:sldMk cId="0" sldId="330"/>
            <ac:cxnSpMk id="29" creationId="{E655A214-3B04-71EA-7239-8A375BC2C2E1}"/>
          </ac:cxnSpMkLst>
        </pc:cxnChg>
      </pc:sldChg>
      <pc:sldChg chg="addSp delSp modSp add mod modTransition modNotesTx">
        <pc:chgData name="ナザレ園 救護１０" userId="469a4b61-db21-4499-beff-22dd0d8ac5ea" providerId="ADAL" clId="{0A8A8A8B-FE13-4976-B2EB-79D7FB1926EE}" dt="2022-08-30T07:04:58.139" v="16000"/>
        <pc:sldMkLst>
          <pc:docMk/>
          <pc:sldMk cId="1315141286" sldId="331"/>
        </pc:sldMkLst>
        <pc:spChg chg="del mod">
          <ac:chgData name="ナザレ園 救護１０" userId="469a4b61-db21-4499-beff-22dd0d8ac5ea" providerId="ADAL" clId="{0A8A8A8B-FE13-4976-B2EB-79D7FB1926EE}" dt="2022-08-29T09:51:09.678" v="1612" actId="478"/>
          <ac:spMkLst>
            <pc:docMk/>
            <pc:sldMk cId="1315141286" sldId="331"/>
            <ac:spMk id="2" creationId="{218A1E8F-EC8C-5B21-8EBB-309B3ED2C163}"/>
          </ac:spMkLst>
        </pc:spChg>
        <pc:spChg chg="mod">
          <ac:chgData name="ナザレ園 救護１０" userId="469a4b61-db21-4499-beff-22dd0d8ac5ea" providerId="ADAL" clId="{0A8A8A8B-FE13-4976-B2EB-79D7FB1926EE}" dt="2022-08-30T01:52:10.858" v="3450" actId="20577"/>
          <ac:spMkLst>
            <pc:docMk/>
            <pc:sldMk cId="1315141286" sldId="331"/>
            <ac:spMk id="3" creationId="{1BE5DFE1-2352-1400-213F-9E77E3911399}"/>
          </ac:spMkLst>
        </pc:spChg>
        <pc:picChg chg="add mod">
          <ac:chgData name="ナザレ園 救護１０" userId="469a4b61-db21-4499-beff-22dd0d8ac5ea" providerId="ADAL" clId="{0A8A8A8B-FE13-4976-B2EB-79D7FB1926EE}" dt="2022-08-30T07:04:58.139" v="16000"/>
          <ac:picMkLst>
            <pc:docMk/>
            <pc:sldMk cId="1315141286" sldId="331"/>
            <ac:picMk id="19" creationId="{C87462AA-BC45-233A-3D1E-579F86DDCDD5}"/>
          </ac:picMkLst>
        </pc:picChg>
      </pc:sldChg>
      <pc:sldChg chg="addSp delSp modSp new mod modTransition modNotesTx">
        <pc:chgData name="ナザレ園 救護１０" userId="469a4b61-db21-4499-beff-22dd0d8ac5ea" providerId="ADAL" clId="{0A8A8A8B-FE13-4976-B2EB-79D7FB1926EE}" dt="2022-08-30T06:57:01.116" v="15976"/>
        <pc:sldMkLst>
          <pc:docMk/>
          <pc:sldMk cId="3135750731" sldId="332"/>
        </pc:sldMkLst>
        <pc:spChg chg="add mod">
          <ac:chgData name="ナザレ園 救護１０" userId="469a4b61-db21-4499-beff-22dd0d8ac5ea" providerId="ADAL" clId="{0A8A8A8B-FE13-4976-B2EB-79D7FB1926EE}" dt="2022-08-30T02:23:07.771" v="5037" actId="255"/>
          <ac:spMkLst>
            <pc:docMk/>
            <pc:sldMk cId="3135750731" sldId="332"/>
            <ac:spMk id="2" creationId="{DB87CCB8-06A8-F890-B54F-BEC9A55536D8}"/>
          </ac:spMkLst>
        </pc:spChg>
        <pc:spChg chg="add mod">
          <ac:chgData name="ナザレ園 救護１０" userId="469a4b61-db21-4499-beff-22dd0d8ac5ea" providerId="ADAL" clId="{0A8A8A8B-FE13-4976-B2EB-79D7FB1926EE}" dt="2022-08-30T02:14:58.879" v="4829" actId="207"/>
          <ac:spMkLst>
            <pc:docMk/>
            <pc:sldMk cId="3135750731" sldId="332"/>
            <ac:spMk id="4" creationId="{49238EAD-5803-900F-F793-DBEF8BA9B9B8}"/>
          </ac:spMkLst>
        </pc:spChg>
        <pc:picChg chg="add mod">
          <ac:chgData name="ナザレ園 救護１０" userId="469a4b61-db21-4499-beff-22dd0d8ac5ea" providerId="ADAL" clId="{0A8A8A8B-FE13-4976-B2EB-79D7FB1926EE}" dt="2022-08-29T10:02:55.392" v="1822" actId="1076"/>
          <ac:picMkLst>
            <pc:docMk/>
            <pc:sldMk cId="3135750731" sldId="332"/>
            <ac:picMk id="3" creationId="{DAFB8331-86CC-3A38-6C8E-F60533967E65}"/>
          </ac:picMkLst>
        </pc:picChg>
        <pc:picChg chg="add del mod">
          <ac:chgData name="ナザレ園 救護１０" userId="469a4b61-db21-4499-beff-22dd0d8ac5ea" providerId="ADAL" clId="{0A8A8A8B-FE13-4976-B2EB-79D7FB1926EE}" dt="2022-08-30T06:57:01.116" v="15976"/>
          <ac:picMkLst>
            <pc:docMk/>
            <pc:sldMk cId="3135750731" sldId="332"/>
            <ac:picMk id="9" creationId="{0F6B25B4-B4B6-826B-6985-8AFADE8B6A08}"/>
          </ac:picMkLst>
        </pc:picChg>
        <pc:picChg chg="add mod">
          <ac:chgData name="ナザレ園 救護１０" userId="469a4b61-db21-4499-beff-22dd0d8ac5ea" providerId="ADAL" clId="{0A8A8A8B-FE13-4976-B2EB-79D7FB1926EE}" dt="2022-08-30T06:57:01.116" v="15976"/>
          <ac:picMkLst>
            <pc:docMk/>
            <pc:sldMk cId="3135750731" sldId="332"/>
            <ac:picMk id="10" creationId="{37FB1D79-5549-00BA-7628-56EEFB6AD468}"/>
          </ac:picMkLst>
        </pc:picChg>
      </pc:sldChg>
      <pc:sldChg chg="addSp delSp modSp new mod modTransition setBg setClrOvrMap modNotesTx">
        <pc:chgData name="ナザレ園 救護１０" userId="469a4b61-db21-4499-beff-22dd0d8ac5ea" providerId="ADAL" clId="{0A8A8A8B-FE13-4976-B2EB-79D7FB1926EE}" dt="2022-08-30T07:07:17.158" v="16011"/>
        <pc:sldMkLst>
          <pc:docMk/>
          <pc:sldMk cId="3956269465" sldId="333"/>
        </pc:sldMkLst>
        <pc:spChg chg="add mod">
          <ac:chgData name="ナザレ園 救護１０" userId="469a4b61-db21-4499-beff-22dd0d8ac5ea" providerId="ADAL" clId="{0A8A8A8B-FE13-4976-B2EB-79D7FB1926EE}" dt="2022-08-30T07:06:41.806" v="16010" actId="1076"/>
          <ac:spMkLst>
            <pc:docMk/>
            <pc:sldMk cId="3956269465" sldId="333"/>
            <ac:spMk id="2" creationId="{7C1DAD5F-6732-A9D3-24E3-9EF63A1475FB}"/>
          </ac:spMkLst>
        </pc:spChg>
        <pc:spChg chg="add">
          <ac:chgData name="ナザレ園 救護１０" userId="469a4b61-db21-4499-beff-22dd0d8ac5ea" providerId="ADAL" clId="{0A8A8A8B-FE13-4976-B2EB-79D7FB1926EE}" dt="2022-08-29T10:12:53.578" v="1836" actId="26606"/>
          <ac:spMkLst>
            <pc:docMk/>
            <pc:sldMk cId="3956269465" sldId="333"/>
            <ac:spMk id="5" creationId="{42A4FC2C-047E-45A5-965D-8E1E3BF09BC6}"/>
          </ac:spMkLst>
        </pc:spChg>
        <pc:spChg chg="add del">
          <ac:chgData name="ナザレ園 救護１０" userId="469a4b61-db21-4499-beff-22dd0d8ac5ea" providerId="ADAL" clId="{0A8A8A8B-FE13-4976-B2EB-79D7FB1926EE}" dt="2022-08-29T10:12:50.061" v="1833" actId="26606"/>
          <ac:spMkLst>
            <pc:docMk/>
            <pc:sldMk cId="3956269465" sldId="333"/>
            <ac:spMk id="8" creationId="{42A4FC2C-047E-45A5-965D-8E1E3BF09BC6}"/>
          </ac:spMkLst>
        </pc:spChg>
        <pc:picChg chg="add mod">
          <ac:chgData name="ナザレ園 救護１０" userId="469a4b61-db21-4499-beff-22dd0d8ac5ea" providerId="ADAL" clId="{0A8A8A8B-FE13-4976-B2EB-79D7FB1926EE}" dt="2022-08-30T01:58:00.378" v="3983" actId="1076"/>
          <ac:picMkLst>
            <pc:docMk/>
            <pc:sldMk cId="3956269465" sldId="333"/>
            <ac:picMk id="3" creationId="{D4AED321-9221-4935-9AD1-467C5C008EEE}"/>
          </ac:picMkLst>
        </pc:picChg>
        <pc:picChg chg="add del mod">
          <ac:chgData name="ナザレ園 救護１０" userId="469a4b61-db21-4499-beff-22dd0d8ac5ea" providerId="ADAL" clId="{0A8A8A8B-FE13-4976-B2EB-79D7FB1926EE}" dt="2022-08-30T07:07:17.158" v="16011"/>
          <ac:picMkLst>
            <pc:docMk/>
            <pc:sldMk cId="3956269465" sldId="333"/>
            <ac:picMk id="6" creationId="{9B9800CB-A244-0B2C-C572-9335FDB1C908}"/>
          </ac:picMkLst>
        </pc:picChg>
        <pc:picChg chg="add mod">
          <ac:chgData name="ナザレ園 救護１０" userId="469a4b61-db21-4499-beff-22dd0d8ac5ea" providerId="ADAL" clId="{0A8A8A8B-FE13-4976-B2EB-79D7FB1926EE}" dt="2022-08-30T07:07:17.158" v="16011"/>
          <ac:picMkLst>
            <pc:docMk/>
            <pc:sldMk cId="3956269465" sldId="333"/>
            <ac:picMk id="7" creationId="{944B2729-7517-72AC-4CCC-5ABCF526E996}"/>
          </ac:picMkLst>
        </pc:picChg>
      </pc:sldChg>
      <pc:sldChg chg="addSp delSp modSp new mod modTransition setBg modNotesTx">
        <pc:chgData name="ナザレ園 救護１０" userId="469a4b61-db21-4499-beff-22dd0d8ac5ea" providerId="ADAL" clId="{0A8A8A8B-FE13-4976-B2EB-79D7FB1926EE}" dt="2022-08-30T07:03:26.143" v="15999"/>
        <pc:sldMkLst>
          <pc:docMk/>
          <pc:sldMk cId="3222025916" sldId="334"/>
        </pc:sldMkLst>
        <pc:spChg chg="add del">
          <ac:chgData name="ナザレ園 救護１０" userId="469a4b61-db21-4499-beff-22dd0d8ac5ea" providerId="ADAL" clId="{0A8A8A8B-FE13-4976-B2EB-79D7FB1926EE}" dt="2022-08-29T10:34:25.395" v="2311" actId="26606"/>
          <ac:spMkLst>
            <pc:docMk/>
            <pc:sldMk cId="3222025916" sldId="334"/>
            <ac:spMk id="12" creationId="{E1750109-3B91-4506-B997-0CD8E35A1488}"/>
          </ac:spMkLst>
        </pc:spChg>
        <pc:spChg chg="add del">
          <ac:chgData name="ナザレ園 救護１０" userId="469a4b61-db21-4499-beff-22dd0d8ac5ea" providerId="ADAL" clId="{0A8A8A8B-FE13-4976-B2EB-79D7FB1926EE}" dt="2022-08-29T10:34:25.395" v="2311" actId="26606"/>
          <ac:spMkLst>
            <pc:docMk/>
            <pc:sldMk cId="3222025916" sldId="334"/>
            <ac:spMk id="14" creationId="{E72D8D1B-59F6-4FF3-8547-9BBB6129F2FA}"/>
          </ac:spMkLst>
        </pc:spChg>
        <pc:spChg chg="add del">
          <ac:chgData name="ナザレ園 救護１０" userId="469a4b61-db21-4499-beff-22dd0d8ac5ea" providerId="ADAL" clId="{0A8A8A8B-FE13-4976-B2EB-79D7FB1926EE}" dt="2022-08-29T10:34:25.395" v="2311" actId="26606"/>
          <ac:spMkLst>
            <pc:docMk/>
            <pc:sldMk cId="3222025916" sldId="334"/>
            <ac:spMk id="16" creationId="{2C444748-5A8D-4B53-89FE-42B455DFA2D1}"/>
          </ac:spMkLst>
        </pc:spChg>
        <pc:spChg chg="add del">
          <ac:chgData name="ナザレ園 救護１０" userId="469a4b61-db21-4499-beff-22dd0d8ac5ea" providerId="ADAL" clId="{0A8A8A8B-FE13-4976-B2EB-79D7FB1926EE}" dt="2022-08-29T10:34:25.395" v="2311" actId="26606"/>
          <ac:spMkLst>
            <pc:docMk/>
            <pc:sldMk cId="3222025916" sldId="334"/>
            <ac:spMk id="18" creationId="{14044C96-7CFD-44DB-A579-D77B0D37C681}"/>
          </ac:spMkLst>
        </pc:spChg>
        <pc:spChg chg="add del">
          <ac:chgData name="ナザレ園 救護１０" userId="469a4b61-db21-4499-beff-22dd0d8ac5ea" providerId="ADAL" clId="{0A8A8A8B-FE13-4976-B2EB-79D7FB1926EE}" dt="2022-08-29T10:34:25.395" v="2311" actId="26606"/>
          <ac:spMkLst>
            <pc:docMk/>
            <pc:sldMk cId="3222025916" sldId="334"/>
            <ac:spMk id="20" creationId="{8FC8C21F-9484-4A71-ABFA-6C10682FAC3E}"/>
          </ac:spMkLst>
        </pc:spChg>
        <pc:spChg chg="add del">
          <ac:chgData name="ナザレ園 救護１０" userId="469a4b61-db21-4499-beff-22dd0d8ac5ea" providerId="ADAL" clId="{0A8A8A8B-FE13-4976-B2EB-79D7FB1926EE}" dt="2022-08-29T10:34:25.395" v="2311" actId="26606"/>
          <ac:spMkLst>
            <pc:docMk/>
            <pc:sldMk cId="3222025916" sldId="334"/>
            <ac:spMk id="22" creationId="{F4FFA271-A10A-4AC3-8F06-E3313A197A80}"/>
          </ac:spMkLst>
        </pc:spChg>
        <pc:spChg chg="add del">
          <ac:chgData name="ナザレ園 救護１０" userId="469a4b61-db21-4499-beff-22dd0d8ac5ea" providerId="ADAL" clId="{0A8A8A8B-FE13-4976-B2EB-79D7FB1926EE}" dt="2022-08-29T10:34:25.395" v="2311" actId="26606"/>
          <ac:spMkLst>
            <pc:docMk/>
            <pc:sldMk cId="3222025916" sldId="334"/>
            <ac:spMk id="24" creationId="{7F9FE375-3674-4B26-B67B-30AFAF78CC57}"/>
          </ac:spMkLst>
        </pc:spChg>
        <pc:spChg chg="add">
          <ac:chgData name="ナザレ園 救護１０" userId="469a4b61-db21-4499-beff-22dd0d8ac5ea" providerId="ADAL" clId="{0A8A8A8B-FE13-4976-B2EB-79D7FB1926EE}" dt="2022-08-29T10:34:26.301" v="2312" actId="26606"/>
          <ac:spMkLst>
            <pc:docMk/>
            <pc:sldMk cId="3222025916" sldId="334"/>
            <ac:spMk id="26" creationId="{C7336F7B-7038-4227-BCAC-E417CC3F669D}"/>
          </ac:spMkLst>
        </pc:spChg>
        <pc:picChg chg="add mod ord">
          <ac:chgData name="ナザレ園 救護１０" userId="469a4b61-db21-4499-beff-22dd0d8ac5ea" providerId="ADAL" clId="{0A8A8A8B-FE13-4976-B2EB-79D7FB1926EE}" dt="2022-08-29T10:34:34.471" v="2317" actId="27614"/>
          <ac:picMkLst>
            <pc:docMk/>
            <pc:sldMk cId="3222025916" sldId="334"/>
            <ac:picMk id="2" creationId="{B49C8593-3537-2DB0-1EE7-7CB76ADD88E2}"/>
          </ac:picMkLst>
        </pc:picChg>
        <pc:picChg chg="add mod ord">
          <ac:chgData name="ナザレ園 救護１０" userId="469a4b61-db21-4499-beff-22dd0d8ac5ea" providerId="ADAL" clId="{0A8A8A8B-FE13-4976-B2EB-79D7FB1926EE}" dt="2022-08-29T10:34:26.301" v="2312" actId="26606"/>
          <ac:picMkLst>
            <pc:docMk/>
            <pc:sldMk cId="3222025916" sldId="334"/>
            <ac:picMk id="3" creationId="{0B978E2C-A156-30F0-2251-C44026EE6183}"/>
          </ac:picMkLst>
        </pc:picChg>
        <pc:picChg chg="add mod">
          <ac:chgData name="ナザレ園 救護１０" userId="469a4b61-db21-4499-beff-22dd0d8ac5ea" providerId="ADAL" clId="{0A8A8A8B-FE13-4976-B2EB-79D7FB1926EE}" dt="2022-08-29T10:34:34.210" v="2313" actId="27614"/>
          <ac:picMkLst>
            <pc:docMk/>
            <pc:sldMk cId="3222025916" sldId="334"/>
            <ac:picMk id="4" creationId="{D1FE996B-A4C0-4A89-D4DA-12E9C6604CEF}"/>
          </ac:picMkLst>
        </pc:picChg>
        <pc:picChg chg="add mod ord">
          <ac:chgData name="ナザレ園 救護１０" userId="469a4b61-db21-4499-beff-22dd0d8ac5ea" providerId="ADAL" clId="{0A8A8A8B-FE13-4976-B2EB-79D7FB1926EE}" dt="2022-08-29T10:34:26.301" v="2312" actId="26606"/>
          <ac:picMkLst>
            <pc:docMk/>
            <pc:sldMk cId="3222025916" sldId="334"/>
            <ac:picMk id="5" creationId="{50EDEAF3-B065-541F-D5AF-0245587E0C59}"/>
          </ac:picMkLst>
        </pc:picChg>
        <pc:picChg chg="add mod ord">
          <ac:chgData name="ナザレ園 救護１０" userId="469a4b61-db21-4499-beff-22dd0d8ac5ea" providerId="ADAL" clId="{0A8A8A8B-FE13-4976-B2EB-79D7FB1926EE}" dt="2022-08-29T10:34:26.301" v="2312" actId="26606"/>
          <ac:picMkLst>
            <pc:docMk/>
            <pc:sldMk cId="3222025916" sldId="334"/>
            <ac:picMk id="6" creationId="{1024E72C-64E7-421C-F8AD-A157731D7986}"/>
          </ac:picMkLst>
        </pc:picChg>
        <pc:picChg chg="add mod ord">
          <ac:chgData name="ナザレ園 救護１０" userId="469a4b61-db21-4499-beff-22dd0d8ac5ea" providerId="ADAL" clId="{0A8A8A8B-FE13-4976-B2EB-79D7FB1926EE}" dt="2022-08-29T10:34:34.472" v="2318" actId="962"/>
          <ac:picMkLst>
            <pc:docMk/>
            <pc:sldMk cId="3222025916" sldId="334"/>
            <ac:picMk id="7" creationId="{49875784-238E-83C1-2C4D-A9A0DB725A68}"/>
          </ac:picMkLst>
        </pc:picChg>
        <pc:picChg chg="add mod">
          <ac:chgData name="ナザレ園 救護１０" userId="469a4b61-db21-4499-beff-22dd0d8ac5ea" providerId="ADAL" clId="{0A8A8A8B-FE13-4976-B2EB-79D7FB1926EE}" dt="2022-08-30T07:03:26.143" v="15999"/>
          <ac:picMkLst>
            <pc:docMk/>
            <pc:sldMk cId="3222025916" sldId="334"/>
            <ac:picMk id="13" creationId="{7C39B4D2-5862-34E9-020D-E4DC3CDA4FFD}"/>
          </ac:picMkLst>
        </pc:picChg>
      </pc:sldChg>
      <pc:sldChg chg="addSp delSp modSp add del mod modTransition modNotesTx">
        <pc:chgData name="ナザレ園 救護１０" userId="469a4b61-db21-4499-beff-22dd0d8ac5ea" providerId="ADAL" clId="{0A8A8A8B-FE13-4976-B2EB-79D7FB1926EE}" dt="2022-08-30T07:00:33.684" v="15990"/>
        <pc:sldMkLst>
          <pc:docMk/>
          <pc:sldMk cId="3116781689" sldId="335"/>
        </pc:sldMkLst>
        <pc:spChg chg="add mod">
          <ac:chgData name="ナザレ園 救護１０" userId="469a4b61-db21-4499-beff-22dd0d8ac5ea" providerId="ADAL" clId="{0A8A8A8B-FE13-4976-B2EB-79D7FB1926EE}" dt="2022-08-30T06:59:41.511" v="15988" actId="1076"/>
          <ac:spMkLst>
            <pc:docMk/>
            <pc:sldMk cId="3116781689" sldId="335"/>
            <ac:spMk id="2" creationId="{2AA7FC59-2BD9-B455-83E8-3AFAAD360926}"/>
          </ac:spMkLst>
        </pc:spChg>
        <pc:spChg chg="mod">
          <ac:chgData name="ナザレ園 救護１０" userId="469a4b61-db21-4499-beff-22dd0d8ac5ea" providerId="ADAL" clId="{0A8A8A8B-FE13-4976-B2EB-79D7FB1926EE}" dt="2022-08-30T01:07:11.779" v="2659" actId="20577"/>
          <ac:spMkLst>
            <pc:docMk/>
            <pc:sldMk cId="3116781689" sldId="335"/>
            <ac:spMk id="3" creationId="{92E6F617-3381-CDD4-B37A-CD52A521A521}"/>
          </ac:spMkLst>
        </pc:spChg>
        <pc:spChg chg="add mod">
          <ac:chgData name="ナザレ園 救護１０" userId="469a4b61-db21-4499-beff-22dd0d8ac5ea" providerId="ADAL" clId="{0A8A8A8B-FE13-4976-B2EB-79D7FB1926EE}" dt="2022-08-30T02:19:52.956" v="5036" actId="1076"/>
          <ac:spMkLst>
            <pc:docMk/>
            <pc:sldMk cId="3116781689" sldId="335"/>
            <ac:spMk id="4" creationId="{276F42E0-C34E-D55A-EADB-91BC13A317B3}"/>
          </ac:spMkLst>
        </pc:spChg>
        <pc:spChg chg="add mod">
          <ac:chgData name="ナザレ園 救護１０" userId="469a4b61-db21-4499-beff-22dd0d8ac5ea" providerId="ADAL" clId="{0A8A8A8B-FE13-4976-B2EB-79D7FB1926EE}" dt="2022-08-30T02:17:38.685" v="4935" actId="14100"/>
          <ac:spMkLst>
            <pc:docMk/>
            <pc:sldMk cId="3116781689" sldId="335"/>
            <ac:spMk id="5" creationId="{6CD05747-D149-3726-605B-019482787A70}"/>
          </ac:spMkLst>
        </pc:spChg>
        <pc:spChg chg="add mod">
          <ac:chgData name="ナザレ園 救護１０" userId="469a4b61-db21-4499-beff-22dd0d8ac5ea" providerId="ADAL" clId="{0A8A8A8B-FE13-4976-B2EB-79D7FB1926EE}" dt="2022-08-30T02:18:58.708" v="5027" actId="1076"/>
          <ac:spMkLst>
            <pc:docMk/>
            <pc:sldMk cId="3116781689" sldId="335"/>
            <ac:spMk id="6" creationId="{9BA67092-7918-F078-4310-3E594BDC2A9F}"/>
          </ac:spMkLst>
        </pc:spChg>
        <pc:spChg chg="add mod">
          <ac:chgData name="ナザレ園 救護１０" userId="469a4b61-db21-4499-beff-22dd0d8ac5ea" providerId="ADAL" clId="{0A8A8A8B-FE13-4976-B2EB-79D7FB1926EE}" dt="2022-08-30T02:18:50.748" v="5025" actId="1076"/>
          <ac:spMkLst>
            <pc:docMk/>
            <pc:sldMk cId="3116781689" sldId="335"/>
            <ac:spMk id="7" creationId="{01203B3C-D35A-6451-5DDB-A38A527758A4}"/>
          </ac:spMkLst>
        </pc:spChg>
        <pc:spChg chg="add mod">
          <ac:chgData name="ナザレ園 救護１０" userId="469a4b61-db21-4499-beff-22dd0d8ac5ea" providerId="ADAL" clId="{0A8A8A8B-FE13-4976-B2EB-79D7FB1926EE}" dt="2022-08-30T02:19:47.907" v="5035" actId="14100"/>
          <ac:spMkLst>
            <pc:docMk/>
            <pc:sldMk cId="3116781689" sldId="335"/>
            <ac:spMk id="8" creationId="{996EFF60-00BF-FB77-5FA9-77FD1A9BDC4C}"/>
          </ac:spMkLst>
        </pc:spChg>
        <pc:spChg chg="add mod">
          <ac:chgData name="ナザレ園 救護１０" userId="469a4b61-db21-4499-beff-22dd0d8ac5ea" providerId="ADAL" clId="{0A8A8A8B-FE13-4976-B2EB-79D7FB1926EE}" dt="2022-08-30T02:19:37.784" v="5033"/>
          <ac:spMkLst>
            <pc:docMk/>
            <pc:sldMk cId="3116781689" sldId="335"/>
            <ac:spMk id="9" creationId="{FD92E439-9E26-A57C-A392-92E5E6836622}"/>
          </ac:spMkLst>
        </pc:spChg>
        <pc:picChg chg="del mod">
          <ac:chgData name="ナザレ園 救護１０" userId="469a4b61-db21-4499-beff-22dd0d8ac5ea" providerId="ADAL" clId="{0A8A8A8B-FE13-4976-B2EB-79D7FB1926EE}" dt="2022-08-29T10:31:45.900" v="2291" actId="21"/>
          <ac:picMkLst>
            <pc:docMk/>
            <pc:sldMk cId="3116781689" sldId="335"/>
            <ac:picMk id="2" creationId="{061BD369-EB1F-DC72-49FD-ED723D031C71}"/>
          </ac:picMkLst>
        </pc:picChg>
        <pc:picChg chg="add del mod">
          <ac:chgData name="ナザレ園 救護１０" userId="469a4b61-db21-4499-beff-22dd0d8ac5ea" providerId="ADAL" clId="{0A8A8A8B-FE13-4976-B2EB-79D7FB1926EE}" dt="2022-08-30T07:00:33.684" v="15990"/>
          <ac:picMkLst>
            <pc:docMk/>
            <pc:sldMk cId="3116781689" sldId="335"/>
            <ac:picMk id="14" creationId="{2388C225-C087-3454-07E2-6FFB12152BE8}"/>
          </ac:picMkLst>
        </pc:picChg>
        <pc:picChg chg="add mod">
          <ac:chgData name="ナザレ園 救護１０" userId="469a4b61-db21-4499-beff-22dd0d8ac5ea" providerId="ADAL" clId="{0A8A8A8B-FE13-4976-B2EB-79D7FB1926EE}" dt="2022-08-30T07:00:33.684" v="15990"/>
          <ac:picMkLst>
            <pc:docMk/>
            <pc:sldMk cId="3116781689" sldId="335"/>
            <ac:picMk id="15" creationId="{5198BFCD-F8A4-852E-E7FA-602D99CA5059}"/>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ヘッダー プレースホルダー 1"/>
          <p:cNvSpPr>
            <a:spLocks noGrp="1"/>
          </p:cNvSpPr>
          <p:nvPr>
            <p:ph type="hdr" sz="quarter"/>
          </p:nvPr>
        </p:nvSpPr>
        <p:spPr>
          <a:xfrm>
            <a:off x="0" y="0"/>
            <a:ext cx="2918831" cy="495029"/>
          </a:xfrm>
          <a:prstGeom prst="rect">
            <a:avLst/>
          </a:prstGeom>
        </p:spPr>
        <p:txBody>
          <a:bodyPr vert="horz" lIns="91440" tIns="45720" rIns="91440" bIns="45720" rtlCol="0"/>
          <a:lstStyle>
            <a:lvl1pPr algn="l">
              <a:defRPr sz="1200"/>
            </a:lvl1pPr>
          </a:lstStyle>
          <a:p>
            <a:endParaRPr kumimoji="1" lang="ja-JP" altLang="en-US"/>
          </a:p>
        </p:txBody>
      </p:sp>
      <p:sp>
        <p:nvSpPr>
          <p:cNvPr id="3" name="日付プレースホルダー 2"/>
          <p:cNvSpPr>
            <a:spLocks noGrp="1"/>
          </p:cNvSpPr>
          <p:nvPr>
            <p:ph type="dt" idx="1"/>
          </p:nvPr>
        </p:nvSpPr>
        <p:spPr>
          <a:xfrm>
            <a:off x="3815373" y="0"/>
            <a:ext cx="2918831" cy="495029"/>
          </a:xfrm>
          <a:prstGeom prst="rect">
            <a:avLst/>
          </a:prstGeom>
        </p:spPr>
        <p:txBody>
          <a:bodyPr vert="horz" lIns="91440" tIns="45720" rIns="91440" bIns="45720" rtlCol="0"/>
          <a:lstStyle>
            <a:lvl1pPr algn="r">
              <a:defRPr sz="1200"/>
            </a:lvl1pPr>
          </a:lstStyle>
          <a:p>
            <a:fld id="{C0B813AD-4E11-4B9D-BE2C-777308D897E0}" type="datetimeFigureOut">
              <a:rPr kumimoji="1" lang="ja-JP" altLang="en-US" smtClean="0"/>
              <a:t>2022/8/30</a:t>
            </a:fld>
            <a:endParaRPr kumimoji="1" lang="ja-JP" altLang="en-US"/>
          </a:p>
        </p:txBody>
      </p:sp>
      <p:sp>
        <p:nvSpPr>
          <p:cNvPr id="4" name="スライド イメージ プレースホルダー 3"/>
          <p:cNvSpPr>
            <a:spLocks noGrp="1" noRot="1" noChangeAspect="1"/>
          </p:cNvSpPr>
          <p:nvPr>
            <p:ph type="sldImg" idx="2"/>
          </p:nvPr>
        </p:nvSpPr>
        <p:spPr>
          <a:xfrm>
            <a:off x="409575" y="1233488"/>
            <a:ext cx="5916613" cy="3328987"/>
          </a:xfrm>
          <a:prstGeom prst="rect">
            <a:avLst/>
          </a:prstGeom>
          <a:noFill/>
          <a:ln w="12700">
            <a:solidFill>
              <a:prstClr val="black"/>
            </a:solidFill>
          </a:ln>
        </p:spPr>
        <p:txBody>
          <a:bodyPr vert="horz" lIns="91440" tIns="45720" rIns="91440" bIns="45720" rtlCol="0" anchor="ctr"/>
          <a:lstStyle/>
          <a:p>
            <a:endParaRPr lang="ja-JP" altLang="en-US"/>
          </a:p>
        </p:txBody>
      </p:sp>
      <p:sp>
        <p:nvSpPr>
          <p:cNvPr id="5" name="ノート プレースホルダー 4"/>
          <p:cNvSpPr>
            <a:spLocks noGrp="1"/>
          </p:cNvSpPr>
          <p:nvPr>
            <p:ph type="body" sz="quarter" idx="3"/>
          </p:nvPr>
        </p:nvSpPr>
        <p:spPr>
          <a:xfrm>
            <a:off x="673577" y="4748163"/>
            <a:ext cx="5388610" cy="3884861"/>
          </a:xfrm>
          <a:prstGeom prst="rect">
            <a:avLst/>
          </a:prstGeom>
        </p:spPr>
        <p:txBody>
          <a:bodyPr vert="horz" lIns="91440" tIns="45720" rIns="91440" bIns="45720" rtlCol="0"/>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6" name="フッター プレースホルダー 5"/>
          <p:cNvSpPr>
            <a:spLocks noGrp="1"/>
          </p:cNvSpPr>
          <p:nvPr>
            <p:ph type="ftr" sz="quarter" idx="4"/>
          </p:nvPr>
        </p:nvSpPr>
        <p:spPr>
          <a:xfrm>
            <a:off x="0" y="9371286"/>
            <a:ext cx="2918831" cy="495028"/>
          </a:xfrm>
          <a:prstGeom prst="rect">
            <a:avLst/>
          </a:prstGeom>
        </p:spPr>
        <p:txBody>
          <a:bodyPr vert="horz" lIns="91440" tIns="45720" rIns="91440" bIns="45720" rtlCol="0" anchor="b"/>
          <a:lstStyle>
            <a:lvl1pPr algn="l">
              <a:defRPr sz="1200"/>
            </a:lvl1pPr>
          </a:lstStyle>
          <a:p>
            <a:endParaRPr kumimoji="1" lang="ja-JP" altLang="en-US"/>
          </a:p>
        </p:txBody>
      </p:sp>
      <p:sp>
        <p:nvSpPr>
          <p:cNvPr id="7" name="スライド番号プレースホルダー 6"/>
          <p:cNvSpPr>
            <a:spLocks noGrp="1"/>
          </p:cNvSpPr>
          <p:nvPr>
            <p:ph type="sldNum" sz="quarter" idx="5"/>
          </p:nvPr>
        </p:nvSpPr>
        <p:spPr>
          <a:xfrm>
            <a:off x="3815373" y="9371286"/>
            <a:ext cx="2918831" cy="495028"/>
          </a:xfrm>
          <a:prstGeom prst="rect">
            <a:avLst/>
          </a:prstGeom>
        </p:spPr>
        <p:txBody>
          <a:bodyPr vert="horz" lIns="91440" tIns="45720" rIns="91440" bIns="45720" rtlCol="0" anchor="b"/>
          <a:lstStyle>
            <a:lvl1pPr algn="r">
              <a:defRPr sz="1200"/>
            </a:lvl1pPr>
          </a:lstStyle>
          <a:p>
            <a:fld id="{2B912E74-269E-4A2B-9464-C909AEA82997}" type="slidenum">
              <a:rPr kumimoji="1" lang="ja-JP" altLang="en-US" smtClean="0"/>
              <a:t>‹#›</a:t>
            </a:fld>
            <a:endParaRPr kumimoji="1" lang="ja-JP" altLang="en-US"/>
          </a:p>
        </p:txBody>
      </p:sp>
    </p:spTree>
    <p:extLst>
      <p:ext uri="{BB962C8B-B14F-4D97-AF65-F5344CB8AC3E}">
        <p14:creationId xmlns:p14="http://schemas.microsoft.com/office/powerpoint/2010/main" val="196792230"/>
      </p:ext>
    </p:extLst>
  </p:cSld>
  <p:clrMap bg1="lt1" tx1="dk1" bg2="lt2" tx2="dk2" accent1="accent1" accent2="accent2" accent3="accent3" accent4="accent4" accent5="accent5" accent6="accent6" hlink="hlink" folHlink="folHlink"/>
  <p:notesStyle>
    <a:lvl1pPr marL="0" algn="l" defTabSz="914400" rtl="0" eaLnBrk="1" latinLnBrk="0" hangingPunct="1">
      <a:defRPr kumimoji="1" sz="1200" kern="1200">
        <a:solidFill>
          <a:schemeClr val="tx1"/>
        </a:solidFill>
        <a:latin typeface="+mn-lt"/>
        <a:ea typeface="+mn-ea"/>
        <a:cs typeface="+mn-cs"/>
      </a:defRPr>
    </a:lvl1pPr>
    <a:lvl2pPr marL="457200" algn="l" defTabSz="914400" rtl="0" eaLnBrk="1" latinLnBrk="0" hangingPunct="1">
      <a:defRPr kumimoji="1" sz="1200" kern="1200">
        <a:solidFill>
          <a:schemeClr val="tx1"/>
        </a:solidFill>
        <a:latin typeface="+mn-lt"/>
        <a:ea typeface="+mn-ea"/>
        <a:cs typeface="+mn-cs"/>
      </a:defRPr>
    </a:lvl2pPr>
    <a:lvl3pPr marL="914400" algn="l" defTabSz="914400" rtl="0" eaLnBrk="1" latinLnBrk="0" hangingPunct="1">
      <a:defRPr kumimoji="1" sz="1200" kern="1200">
        <a:solidFill>
          <a:schemeClr val="tx1"/>
        </a:solidFill>
        <a:latin typeface="+mn-lt"/>
        <a:ea typeface="+mn-ea"/>
        <a:cs typeface="+mn-cs"/>
      </a:defRPr>
    </a:lvl3pPr>
    <a:lvl4pPr marL="1371600" algn="l" defTabSz="914400" rtl="0" eaLnBrk="1" latinLnBrk="0" hangingPunct="1">
      <a:defRPr kumimoji="1" sz="1200" kern="1200">
        <a:solidFill>
          <a:schemeClr val="tx1"/>
        </a:solidFill>
        <a:latin typeface="+mn-lt"/>
        <a:ea typeface="+mn-ea"/>
        <a:cs typeface="+mn-cs"/>
      </a:defRPr>
    </a:lvl4pPr>
    <a:lvl5pPr marL="1828800" algn="l" defTabSz="914400" rtl="0" eaLnBrk="1" latinLnBrk="0" hangingPunct="1">
      <a:defRPr kumimoji="1" sz="1200" kern="1200">
        <a:solidFill>
          <a:schemeClr val="tx1"/>
        </a:solidFill>
        <a:latin typeface="+mn-lt"/>
        <a:ea typeface="+mn-ea"/>
        <a:cs typeface="+mn-cs"/>
      </a:defRPr>
    </a:lvl5pPr>
    <a:lvl6pPr marL="2286000" algn="l" defTabSz="914400" rtl="0" eaLnBrk="1" latinLnBrk="0" hangingPunct="1">
      <a:defRPr kumimoji="1" sz="1200" kern="1200">
        <a:solidFill>
          <a:schemeClr val="tx1"/>
        </a:solidFill>
        <a:latin typeface="+mn-lt"/>
        <a:ea typeface="+mn-ea"/>
        <a:cs typeface="+mn-cs"/>
      </a:defRPr>
    </a:lvl6pPr>
    <a:lvl7pPr marL="2743200" algn="l" defTabSz="914400" rtl="0" eaLnBrk="1" latinLnBrk="0" hangingPunct="1">
      <a:defRPr kumimoji="1" sz="1200" kern="1200">
        <a:solidFill>
          <a:schemeClr val="tx1"/>
        </a:solidFill>
        <a:latin typeface="+mn-lt"/>
        <a:ea typeface="+mn-ea"/>
        <a:cs typeface="+mn-cs"/>
      </a:defRPr>
    </a:lvl7pPr>
    <a:lvl8pPr marL="3200400" algn="l" defTabSz="914400" rtl="0" eaLnBrk="1" latinLnBrk="0" hangingPunct="1">
      <a:defRPr kumimoji="1" sz="1200" kern="1200">
        <a:solidFill>
          <a:schemeClr val="tx1"/>
        </a:solidFill>
        <a:latin typeface="+mn-lt"/>
        <a:ea typeface="+mn-ea"/>
        <a:cs typeface="+mn-cs"/>
      </a:defRPr>
    </a:lvl8pPr>
    <a:lvl9pPr marL="3657600" algn="l" defTabSz="914400" rtl="0" eaLnBrk="1" latinLnBrk="0" hangingPunct="1">
      <a:defRPr kumimoji="1"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番号プレースホルダー 6">
            <a:extLst>
              <a:ext uri="{FF2B5EF4-FFF2-40B4-BE49-F238E27FC236}">
                <a16:creationId xmlns:a16="http://schemas.microsoft.com/office/drawing/2014/main" id="{E0745EAC-FA89-41F7-A46A-2136F34E459C}"/>
              </a:ext>
            </a:extLst>
          </p:cNvPr>
          <p:cNvSpPr txBox="1"/>
          <p:nvPr/>
        </p:nvSpPr>
        <p:spPr>
          <a:xfrm>
            <a:off x="4202694" y="10959767"/>
            <a:ext cx="3222209" cy="576439"/>
          </a:xfrm>
          <a:prstGeom prst="rect">
            <a:avLst/>
          </a:prstGeom>
          <a:noFill/>
          <a:ln cap="flat">
            <a:noFill/>
          </a:ln>
        </p:spPr>
        <p:txBody>
          <a:bodyPr vert="horz" wrap="square" lIns="0" tIns="0" rIns="0" bIns="0" anchor="b" anchorCtr="0" compatLnSpc="1">
            <a:noAutofit/>
          </a:bodyPr>
          <a:lstStyle/>
          <a:p>
            <a:pPr marL="0" marR="0" lvl="0" indent="0" algn="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fld id="{0D77212A-A358-43EB-9AD8-047484FCF849}" type="slidenum">
              <a:t>1</a:t>
            </a:fld>
            <a:endParaRPr lang="en-US" sz="1400" b="0" i="0" u="none" strike="noStrike" kern="1200" cap="none" spc="0" baseline="0">
              <a:solidFill>
                <a:srgbClr val="000000"/>
              </a:solidFill>
              <a:uFillTx/>
              <a:latin typeface="Times New Roman" pitchFamily="18"/>
              <a:ea typeface="ＭＳ Ｐ明朝" pitchFamily="2"/>
              <a:cs typeface="Tahoma" pitchFamily="2"/>
            </a:endParaRPr>
          </a:p>
        </p:txBody>
      </p:sp>
      <p:sp>
        <p:nvSpPr>
          <p:cNvPr id="3" name="スライド イメージ プレースホルダー 1">
            <a:extLst>
              <a:ext uri="{FF2B5EF4-FFF2-40B4-BE49-F238E27FC236}">
                <a16:creationId xmlns:a16="http://schemas.microsoft.com/office/drawing/2014/main" id="{AAD32697-68C9-4E44-9A09-E2D24A4F60FD}"/>
              </a:ext>
            </a:extLst>
          </p:cNvPr>
          <p:cNvSpPr>
            <a:spLocks noGrp="1" noRot="1" noChangeAspect="1"/>
          </p:cNvSpPr>
          <p:nvPr>
            <p:ph type="sldImg"/>
          </p:nvPr>
        </p:nvSpPr>
        <p:spPr>
          <a:xfrm>
            <a:off x="-476250" y="-147638"/>
            <a:ext cx="7688263" cy="4325938"/>
          </a:xfrm>
          <a:solidFill>
            <a:srgbClr val="4472C4"/>
          </a:solidFill>
          <a:ln w="25402">
            <a:solidFill>
              <a:srgbClr val="2F528F"/>
            </a:solidFill>
            <a:prstDash val="solid"/>
          </a:ln>
        </p:spPr>
      </p:sp>
      <p:sp>
        <p:nvSpPr>
          <p:cNvPr id="4" name="ノート プレースホルダー 2">
            <a:extLst>
              <a:ext uri="{FF2B5EF4-FFF2-40B4-BE49-F238E27FC236}">
                <a16:creationId xmlns:a16="http://schemas.microsoft.com/office/drawing/2014/main" id="{2A222695-0B24-4D9A-B10B-6D99E005F26A}"/>
              </a:ext>
            </a:extLst>
          </p:cNvPr>
          <p:cNvSpPr txBox="1">
            <a:spLocks noGrp="1"/>
          </p:cNvSpPr>
          <p:nvPr>
            <p:ph type="body" sz="quarter" idx="1"/>
          </p:nvPr>
        </p:nvSpPr>
        <p:spPr>
          <a:xfrm>
            <a:off x="673577" y="4748163"/>
            <a:ext cx="5388610" cy="2769989"/>
          </a:xfrm>
        </p:spPr>
        <p:txBody>
          <a:bodyPr>
            <a:spAutoFit/>
          </a:bodyPr>
          <a:lstStyle/>
          <a:p>
            <a:pPr algn="just"/>
            <a:r>
              <a:rPr lang="ja-JP" altLang="ja-JP" sz="1800" kern="100" dirty="0">
                <a:effectLst/>
                <a:latin typeface="游明朝" panose="02020400000000000000" pitchFamily="18" charset="-128"/>
                <a:ea typeface="游明朝" panose="02020400000000000000" pitchFamily="18" charset="-128"/>
                <a:cs typeface="Times New Roman" panose="02020603050405020304" pitchFamily="18" charset="0"/>
              </a:rPr>
              <a:t>茨城県那珂市にあります、救護施設ナザレ園施設長の佐々木と申します。</a:t>
            </a:r>
            <a:r>
              <a:rPr lang="ja-JP" altLang="en-US" sz="1800" kern="100" dirty="0">
                <a:effectLst/>
                <a:latin typeface="游明朝" panose="02020400000000000000" pitchFamily="18" charset="-128"/>
                <a:ea typeface="游明朝" panose="02020400000000000000" pitchFamily="18" charset="-128"/>
                <a:cs typeface="Times New Roman" panose="02020603050405020304" pitchFamily="18" charset="0"/>
              </a:rPr>
              <a:t>今回は「開放・循環型セーフティネット施設」を目指して、と題して当施設の取り組みをご紹介いたします。</a:t>
            </a:r>
            <a:endParaRPr lang="ja-JP" altLang="ja-JP" sz="1800" kern="100" dirty="0">
              <a:effectLst/>
              <a:latin typeface="游明朝" panose="02020400000000000000" pitchFamily="18" charset="-128"/>
              <a:ea typeface="游明朝" panose="02020400000000000000" pitchFamily="18" charset="-128"/>
              <a:cs typeface="Times New Roman" panose="02020603050405020304" pitchFamily="18" charset="0"/>
            </a:endParaRPr>
          </a:p>
          <a:p>
            <a:endParaRPr lang="ja-JP" alt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スライド番号プレースホルダー 6">
            <a:extLst>
              <a:ext uri="{FF2B5EF4-FFF2-40B4-BE49-F238E27FC236}">
                <a16:creationId xmlns:a16="http://schemas.microsoft.com/office/drawing/2014/main" id="{FB203B27-F1E4-C1BA-07C3-7874E672F62C}"/>
              </a:ext>
            </a:extLst>
          </p:cNvPr>
          <p:cNvSpPr txBox="1">
            <a:spLocks noGrp="1"/>
          </p:cNvSpPr>
          <p:nvPr>
            <p:ph type="sldNum" sz="quarter" idx="5"/>
          </p:nvPr>
        </p:nvSpPr>
        <p:spPr>
          <a:ln/>
        </p:spPr>
        <p:txBody>
          <a:bodyPr lIns="0" tIns="0" rIns="0" bIns="0" anchor="b" anchorCtr="0">
            <a:noAutofit/>
          </a:bodyPr>
          <a:lstStyle/>
          <a:p>
            <a:pPr lvl="0"/>
            <a:fld id="{1E167472-37E0-46CC-A5A0-C58069252C6F}" type="slidenum">
              <a:t>2</a:t>
            </a:fld>
            <a:endParaRPr lang="en-US"/>
          </a:p>
        </p:txBody>
      </p:sp>
      <p:sp>
        <p:nvSpPr>
          <p:cNvPr id="2" name="スライド番号プレースホルダー 3">
            <a:extLst>
              <a:ext uri="{FF2B5EF4-FFF2-40B4-BE49-F238E27FC236}">
                <a16:creationId xmlns:a16="http://schemas.microsoft.com/office/drawing/2014/main" id="{8734C7C4-823C-EF1A-73FB-9799A6169E0C}"/>
              </a:ext>
            </a:extLst>
          </p:cNvPr>
          <p:cNvSpPr txBox="1"/>
          <p:nvPr/>
        </p:nvSpPr>
        <p:spPr>
          <a:xfrm>
            <a:off x="4320720" y="10217520"/>
            <a:ext cx="3306600" cy="539640"/>
          </a:xfrm>
          <a:prstGeom prst="rect">
            <a:avLst/>
          </a:prstGeom>
          <a:noFill/>
          <a:ln>
            <a:noFill/>
          </a:ln>
        </p:spPr>
        <p:txBody>
          <a:bodyPr vert="horz" wrap="square" lIns="90000" tIns="45000" rIns="90000" bIns="45000" anchor="t" anchorCtr="0" compatLnSpc="0">
            <a:noAutofit/>
          </a:bodyPr>
          <a:lstStyle/>
          <a:p>
            <a:pPr marL="0" marR="0" lvl="0" indent="0" algn="l" rtl="0" hangingPunct="0">
              <a:lnSpc>
                <a:spcPct val="100000"/>
              </a:lnSpc>
              <a:spcBef>
                <a:spcPts val="0"/>
              </a:spcBef>
              <a:spcAft>
                <a:spcPts val="0"/>
              </a:spcAft>
              <a:buNone/>
              <a:tabLst/>
            </a:pPr>
            <a:fld id="{EAF40250-E8F2-4F69-8CA7-BF27D6A8DA3C}" type="slidenum">
              <a:t>2</a:t>
            </a:fld>
            <a:endParaRPr lang="en-US" sz="1400" b="0" i="0" u="none" strike="noStrike" kern="1200" spc="0" baseline="0">
              <a:ln>
                <a:noFill/>
              </a:ln>
              <a:solidFill>
                <a:srgbClr val="000000"/>
              </a:solidFill>
              <a:latin typeface="Calibri" pitchFamily="34"/>
              <a:ea typeface="ＭＳ Ｐゴシック" pitchFamily="2"/>
              <a:cs typeface="Mangal" pitchFamily="2"/>
            </a:endParaRPr>
          </a:p>
        </p:txBody>
      </p:sp>
      <p:sp>
        <p:nvSpPr>
          <p:cNvPr id="3" name="スライド番号プレースホルダー 6">
            <a:extLst>
              <a:ext uri="{FF2B5EF4-FFF2-40B4-BE49-F238E27FC236}">
                <a16:creationId xmlns:a16="http://schemas.microsoft.com/office/drawing/2014/main" id="{E96B4137-D52E-2306-8344-4893990927C0}"/>
              </a:ext>
            </a:extLst>
          </p:cNvPr>
          <p:cNvSpPr txBox="1"/>
          <p:nvPr/>
        </p:nvSpPr>
        <p:spPr>
          <a:xfrm>
            <a:off x="4278960" y="10157400"/>
            <a:ext cx="3280680" cy="534240"/>
          </a:xfrm>
          <a:prstGeom prst="rect">
            <a:avLst/>
          </a:prstGeom>
          <a:noFill/>
          <a:ln>
            <a:noFill/>
          </a:ln>
        </p:spPr>
        <p:txBody>
          <a:bodyPr vert="horz" wrap="square" lIns="0" tIns="0" rIns="0" bIns="0" anchor="b" anchorCtr="0" compatLnSpc="0">
            <a:noAutofit/>
          </a:bodyPr>
          <a:lstStyle/>
          <a:p>
            <a:pPr marL="0" marR="0" lvl="0" indent="0" algn="r" rtl="0" hangingPunct="0">
              <a:lnSpc>
                <a:spcPct val="100000"/>
              </a:lnSpc>
              <a:spcBef>
                <a:spcPts val="0"/>
              </a:spcBef>
              <a:spcAft>
                <a:spcPts val="0"/>
              </a:spcAft>
              <a:buNone/>
              <a:tabLst/>
            </a:pPr>
            <a:fld id="{AA82CEA1-AE79-4261-871F-B7424FD9B4C6}" type="slidenum">
              <a:t>2</a:t>
            </a:fld>
            <a:endParaRPr lang="en-US" sz="1400" b="0" i="0" u="none" strike="noStrike" kern="1200" spc="0" baseline="0">
              <a:ln>
                <a:noFill/>
              </a:ln>
              <a:solidFill>
                <a:srgbClr val="000000"/>
              </a:solidFill>
              <a:latin typeface="Times New Roman" pitchFamily="18"/>
              <a:ea typeface="ＭＳ Ｐ明朝" pitchFamily="2"/>
              <a:cs typeface="Tahoma" pitchFamily="2"/>
            </a:endParaRPr>
          </a:p>
        </p:txBody>
      </p:sp>
      <p:sp>
        <p:nvSpPr>
          <p:cNvPr id="4" name="スライド イメージ プレースホルダー 1">
            <a:extLst>
              <a:ext uri="{FF2B5EF4-FFF2-40B4-BE49-F238E27FC236}">
                <a16:creationId xmlns:a16="http://schemas.microsoft.com/office/drawing/2014/main" id="{DA703924-0D8F-B0D1-1CF3-9983D6C586AA}"/>
              </a:ext>
            </a:extLst>
          </p:cNvPr>
          <p:cNvSpPr>
            <a:spLocks noGrp="1" noRot="1" noChangeAspect="1" noResize="1"/>
          </p:cNvSpPr>
          <p:nvPr>
            <p:ph type="sldImg"/>
          </p:nvPr>
        </p:nvSpPr>
        <p:spPr>
          <a:xfrm>
            <a:off x="381000" y="879475"/>
            <a:ext cx="7723188" cy="4344988"/>
          </a:xfrm>
          <a:solidFill>
            <a:schemeClr val="accent1"/>
          </a:solidFill>
          <a:ln w="25400">
            <a:solidFill>
              <a:schemeClr val="accent1">
                <a:shade val="50000"/>
              </a:schemeClr>
            </a:solidFill>
            <a:prstDash val="solid"/>
          </a:ln>
        </p:spPr>
      </p:sp>
      <p:sp>
        <p:nvSpPr>
          <p:cNvPr id="5" name="ノート プレースホルダー 2">
            <a:extLst>
              <a:ext uri="{FF2B5EF4-FFF2-40B4-BE49-F238E27FC236}">
                <a16:creationId xmlns:a16="http://schemas.microsoft.com/office/drawing/2014/main" id="{3D88A6A2-CB2C-25B0-F40E-32724467DF98}"/>
              </a:ext>
            </a:extLst>
          </p:cNvPr>
          <p:cNvSpPr txBox="1">
            <a:spLocks noGrp="1"/>
          </p:cNvSpPr>
          <p:nvPr>
            <p:ph type="body" sz="quarter" idx="1"/>
          </p:nvPr>
        </p:nvSpPr>
        <p:spPr>
          <a:xfrm>
            <a:off x="762120" y="5176800"/>
            <a:ext cx="6104879" cy="4235400"/>
          </a:xfrm>
        </p:spPr>
        <p:txBody>
          <a:bodyPr wrap="square" lIns="90000" tIns="45000" rIns="90000" bIns="45000" anchor="t" anchorCtr="0">
            <a:noAutofit/>
          </a:bodyPr>
          <a:lstStyle/>
          <a:p>
            <a:r>
              <a:rPr lang="ja-JP" altLang="en-US" sz="2810" dirty="0"/>
              <a:t>本題に入ります。表題にあげました「開放・循環型セーフティネット施設」というコンセプトは、中央大学の宮本太郎教授が研修会でおっしゃっていたものが私の中で強烈にのこっておりまして、ナザレ園がめざすべきところはこれだ！といつも考えているものです。具体的には、救護施設の循環型支援機能を、施設入所者だけに限定せず、広く地域に開放していくこと、です。地域で孤立している方、困りごとを抱えているが誰にも相談できずにいる方、働きたいのに働きづらさを抱えている方、などに救護施設の機能を開放してアウトリーチしていく、これがこれからの救護施設に求められていると思っています。救護施設の枠を取っ払って、施設機能を地域まで開放するイメージです。</a:t>
            </a:r>
            <a:endParaRPr lang="en-US" altLang="ja-JP" sz="2810"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ja-JP" altLang="en-US" sz="1800" kern="100" dirty="0">
                <a:effectLst/>
                <a:latin typeface="游明朝" panose="02020400000000000000" pitchFamily="18" charset="-128"/>
                <a:ea typeface="游明朝" panose="02020400000000000000" pitchFamily="18" charset="-128"/>
                <a:cs typeface="Times New Roman" panose="02020603050405020304" pitchFamily="18" charset="0"/>
              </a:rPr>
              <a:t>開放・循環型セーフティネット施設を目指すうえでのポイントをいくつか挙げてみます。一つ目は、支援の専門性を高め、支援を見える化すること。２つ目は、日中活動を充実させること、３つ目は地域課題に取り組むこと、だと思っています。それがこれからの救護施設に求められる役割だと思います。</a:t>
            </a:r>
            <a:endParaRPr lang="ja-JP" altLang="ja-JP" sz="1800" kern="100" dirty="0">
              <a:effectLst/>
              <a:latin typeface="游明朝" panose="02020400000000000000" pitchFamily="18" charset="-128"/>
              <a:ea typeface="游明朝" panose="02020400000000000000" pitchFamily="18" charset="-128"/>
              <a:cs typeface="Times New Roman" panose="02020603050405020304" pitchFamily="18" charset="0"/>
            </a:endParaRPr>
          </a:p>
          <a:p>
            <a:endParaRPr kumimoji="1" lang="ja-JP" altLang="en-US" dirty="0"/>
          </a:p>
        </p:txBody>
      </p:sp>
      <p:sp>
        <p:nvSpPr>
          <p:cNvPr id="4" name="スライド番号プレースホルダー 3"/>
          <p:cNvSpPr>
            <a:spLocks noGrp="1"/>
          </p:cNvSpPr>
          <p:nvPr>
            <p:ph type="sldNum" sz="quarter" idx="5"/>
          </p:nvPr>
        </p:nvSpPr>
        <p:spPr/>
        <p:txBody>
          <a:bodyPr/>
          <a:lstStyle/>
          <a:p>
            <a:fld id="{2B912E74-269E-4A2B-9464-C909AEA82997}" type="slidenum">
              <a:rPr kumimoji="1" lang="ja-JP" altLang="en-US" smtClean="0"/>
              <a:t>3</a:t>
            </a:fld>
            <a:endParaRPr kumimoji="1" lang="ja-JP" altLang="en-US"/>
          </a:p>
        </p:txBody>
      </p:sp>
    </p:spTree>
    <p:extLst>
      <p:ext uri="{BB962C8B-B14F-4D97-AF65-F5344CB8AC3E}">
        <p14:creationId xmlns:p14="http://schemas.microsoft.com/office/powerpoint/2010/main" val="15597966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ja-JP" altLang="en-US" sz="1800" kern="100" dirty="0">
                <a:effectLst/>
                <a:latin typeface="游明朝" panose="02020400000000000000" pitchFamily="18" charset="-128"/>
                <a:ea typeface="游明朝" panose="02020400000000000000" pitchFamily="18" charset="-128"/>
                <a:cs typeface="Times New Roman" panose="02020603050405020304" pitchFamily="18" charset="0"/>
              </a:rPr>
              <a:t>大げさな表現かもしれませんが、救護施設は日本の福祉課題の最先端に向き合っている施設であると言えます。実際、救護施設の入所者入所者像は多様化してきております。こちらに挙げた例は一部かもしれません。これらの生きづらさや生活課題に対応するのが救護施設です。</a:t>
            </a:r>
            <a:endParaRPr kumimoji="1" lang="ja-JP" altLang="en-US" dirty="0"/>
          </a:p>
        </p:txBody>
      </p:sp>
      <p:sp>
        <p:nvSpPr>
          <p:cNvPr id="4" name="スライド番号プレースホルダー 3"/>
          <p:cNvSpPr>
            <a:spLocks noGrp="1"/>
          </p:cNvSpPr>
          <p:nvPr>
            <p:ph type="sldNum" sz="quarter" idx="5"/>
          </p:nvPr>
        </p:nvSpPr>
        <p:spPr/>
        <p:txBody>
          <a:bodyPr/>
          <a:lstStyle/>
          <a:p>
            <a:fld id="{2B912E74-269E-4A2B-9464-C909AEA82997}" type="slidenum">
              <a:rPr kumimoji="1" lang="ja-JP" altLang="en-US" smtClean="0"/>
              <a:t>4</a:t>
            </a:fld>
            <a:endParaRPr kumimoji="1" lang="ja-JP" altLang="en-US" dirty="0"/>
          </a:p>
        </p:txBody>
      </p:sp>
    </p:spTree>
    <p:extLst>
      <p:ext uri="{BB962C8B-B14F-4D97-AF65-F5344CB8AC3E}">
        <p14:creationId xmlns:p14="http://schemas.microsoft.com/office/powerpoint/2010/main" val="3691398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kumimoji="1" lang="ja-JP" altLang="en-US" dirty="0"/>
              <a:t>いわゆるいきづらさを評価するための視点と尺度は様々あります。</a:t>
            </a:r>
          </a:p>
          <a:p>
            <a:r>
              <a:rPr kumimoji="1" lang="ja-JP" altLang="en-US" dirty="0"/>
              <a:t>しかし、これらの尺度は、年齢別や障害別となっております。</a:t>
            </a:r>
          </a:p>
          <a:p>
            <a:r>
              <a:rPr kumimoji="1" lang="ja-JP" altLang="en-US" dirty="0"/>
              <a:t>そこで注目したのが、適応行動という視点です。この視点を使えば、障がいや年齢等に関わらず横断的・統一的に評価できるのではないかと考えました。</a:t>
            </a:r>
          </a:p>
          <a:p>
            <a:endParaRPr kumimoji="1" lang="ja-JP" altLang="en-US" dirty="0"/>
          </a:p>
        </p:txBody>
      </p:sp>
      <p:sp>
        <p:nvSpPr>
          <p:cNvPr id="4" name="スライド番号プレースホルダー 3"/>
          <p:cNvSpPr>
            <a:spLocks noGrp="1"/>
          </p:cNvSpPr>
          <p:nvPr>
            <p:ph type="sldNum" sz="quarter" idx="5"/>
          </p:nvPr>
        </p:nvSpPr>
        <p:spPr/>
        <p:txBody>
          <a:bodyPr/>
          <a:lstStyle/>
          <a:p>
            <a:fld id="{2B912E74-269E-4A2B-9464-C909AEA82997}" type="slidenum">
              <a:rPr kumimoji="1" lang="ja-JP" altLang="en-US" smtClean="0"/>
              <a:t>5</a:t>
            </a:fld>
            <a:endParaRPr kumimoji="1" lang="ja-JP" altLang="en-US"/>
          </a:p>
        </p:txBody>
      </p:sp>
    </p:spTree>
    <p:extLst>
      <p:ext uri="{BB962C8B-B14F-4D97-AF65-F5344CB8AC3E}">
        <p14:creationId xmlns:p14="http://schemas.microsoft.com/office/powerpoint/2010/main" val="33477867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ja-JP" altLang="ja-JP" sz="1800" kern="100" dirty="0">
                <a:effectLst/>
                <a:latin typeface="游明朝" panose="02020400000000000000" pitchFamily="18" charset="-128"/>
                <a:ea typeface="游明朝" panose="02020400000000000000" pitchFamily="18" charset="-128"/>
                <a:cs typeface="Times New Roman" panose="02020603050405020304" pitchFamily="18" charset="0"/>
              </a:rPr>
              <a:t>私自身、救護施設での支援に携わる中でずっと考えていたことは、救護施設の専門性とは何か、ということです。その一つの答えが「適応行動」</a:t>
            </a:r>
            <a:r>
              <a:rPr lang="ja-JP" altLang="en-US" sz="1800" kern="100" dirty="0">
                <a:effectLst/>
                <a:latin typeface="游明朝" panose="02020400000000000000" pitchFamily="18" charset="-128"/>
                <a:ea typeface="游明朝" panose="02020400000000000000" pitchFamily="18" charset="-128"/>
                <a:cs typeface="Times New Roman" panose="02020603050405020304" pitchFamily="18" charset="0"/>
              </a:rPr>
              <a:t>という視点です</a:t>
            </a:r>
            <a:r>
              <a:rPr lang="ja-JP" altLang="ja-JP" sz="1800" kern="100" dirty="0">
                <a:effectLst/>
                <a:latin typeface="游明朝" panose="02020400000000000000" pitchFamily="18" charset="-128"/>
                <a:ea typeface="游明朝" panose="02020400000000000000" pitchFamily="18" charset="-128"/>
                <a:cs typeface="Times New Roman" panose="02020603050405020304" pitchFamily="18" charset="0"/>
              </a:rPr>
              <a:t>。</a:t>
            </a:r>
            <a:endParaRPr lang="en-US" altLang="ja-JP" sz="1800" kern="100" dirty="0">
              <a:effectLst/>
              <a:latin typeface="游明朝" panose="02020400000000000000" pitchFamily="18" charset="-128"/>
              <a:ea typeface="游明朝" panose="02020400000000000000" pitchFamily="18" charset="-128"/>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ja-JP" altLang="ja-JP" sz="1800" kern="100" dirty="0">
                <a:effectLst/>
                <a:latin typeface="游明朝" panose="02020400000000000000" pitchFamily="18" charset="-128"/>
                <a:ea typeface="游明朝" panose="02020400000000000000" pitchFamily="18" charset="-128"/>
                <a:cs typeface="Times New Roman" panose="02020603050405020304" pitchFamily="18" charset="0"/>
              </a:rPr>
              <a:t>救護施設の</a:t>
            </a:r>
            <a:r>
              <a:rPr lang="ja-JP" altLang="en-US" sz="1800" kern="100" dirty="0">
                <a:effectLst/>
                <a:latin typeface="游明朝" panose="02020400000000000000" pitchFamily="18" charset="-128"/>
                <a:ea typeface="游明朝" panose="02020400000000000000" pitchFamily="18" charset="-128"/>
                <a:cs typeface="Times New Roman" panose="02020603050405020304" pitchFamily="18" charset="0"/>
              </a:rPr>
              <a:t>仕事は</a:t>
            </a:r>
            <a:r>
              <a:rPr lang="ja-JP" altLang="ja-JP" sz="1800" kern="100" dirty="0">
                <a:effectLst/>
                <a:latin typeface="游明朝" panose="02020400000000000000" pitchFamily="18" charset="-128"/>
                <a:ea typeface="游明朝" panose="02020400000000000000" pitchFamily="18" charset="-128"/>
                <a:cs typeface="Times New Roman" panose="02020603050405020304" pitchFamily="18" charset="0"/>
              </a:rPr>
              <a:t>利用者の適応行動に働きかけることだ、ということが現在の結論です。</a:t>
            </a:r>
            <a:endParaRPr lang="en-US" altLang="ja-JP" sz="1800" kern="100" dirty="0">
              <a:effectLst/>
              <a:latin typeface="游明朝" panose="02020400000000000000" pitchFamily="18" charset="-128"/>
              <a:ea typeface="游明朝" panose="02020400000000000000" pitchFamily="18" charset="-128"/>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ja-JP" altLang="ja-JP" sz="1800" kern="100" dirty="0">
                <a:effectLst/>
                <a:latin typeface="游明朝" panose="02020400000000000000" pitchFamily="18" charset="-128"/>
                <a:ea typeface="游明朝" panose="02020400000000000000" pitchFamily="18" charset="-128"/>
                <a:cs typeface="Times New Roman" panose="02020603050405020304" pitchFamily="18" charset="0"/>
              </a:rPr>
              <a:t>私たちの仕事は決して利用者をコントロールすることではないということです。</a:t>
            </a:r>
            <a:endParaRPr lang="en-US" altLang="ja-JP" sz="1800" kern="100" dirty="0">
              <a:effectLst/>
              <a:latin typeface="游明朝" panose="02020400000000000000" pitchFamily="18" charset="-128"/>
              <a:ea typeface="游明朝" panose="02020400000000000000" pitchFamily="18" charset="-128"/>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ja-JP" altLang="ja-JP" sz="1800" kern="100" dirty="0">
                <a:effectLst/>
                <a:latin typeface="游明朝" panose="02020400000000000000" pitchFamily="18" charset="-128"/>
                <a:ea typeface="游明朝" panose="02020400000000000000" pitchFamily="18" charset="-128"/>
                <a:cs typeface="Times New Roman" panose="02020603050405020304" pitchFamily="18" charset="0"/>
              </a:rPr>
              <a:t>適応行動という視点で救護施設ナザレ園の利用者支援の方法や内容を見直すこと、これが</a:t>
            </a:r>
            <a:r>
              <a:rPr lang="ja-JP" altLang="en-US" sz="1800" kern="100" dirty="0">
                <a:effectLst/>
                <a:latin typeface="游明朝" panose="02020400000000000000" pitchFamily="18" charset="-128"/>
                <a:ea typeface="游明朝" panose="02020400000000000000" pitchFamily="18" charset="-128"/>
                <a:cs typeface="Times New Roman" panose="02020603050405020304" pitchFamily="18" charset="0"/>
              </a:rPr>
              <a:t>支援の専門性を高めることにつながると確信しています。</a:t>
            </a:r>
            <a:endParaRPr lang="ja-JP" altLang="ja-JP" sz="1800" kern="100" dirty="0">
              <a:effectLst/>
              <a:latin typeface="游明朝" panose="02020400000000000000" pitchFamily="18" charset="-128"/>
              <a:ea typeface="游明朝" panose="02020400000000000000" pitchFamily="18" charset="-128"/>
              <a:cs typeface="Times New Roman" panose="02020603050405020304" pitchFamily="18" charset="0"/>
            </a:endParaRPr>
          </a:p>
          <a:p>
            <a:endParaRPr kumimoji="1" lang="ja-JP" altLang="en-US" dirty="0"/>
          </a:p>
        </p:txBody>
      </p:sp>
      <p:sp>
        <p:nvSpPr>
          <p:cNvPr id="4" name="スライド番号プレースホルダー 3"/>
          <p:cNvSpPr>
            <a:spLocks noGrp="1"/>
          </p:cNvSpPr>
          <p:nvPr>
            <p:ph type="sldNum" sz="quarter" idx="5"/>
          </p:nvPr>
        </p:nvSpPr>
        <p:spPr/>
        <p:txBody>
          <a:bodyPr/>
          <a:lstStyle/>
          <a:p>
            <a:fld id="{2B912E74-269E-4A2B-9464-C909AEA82997}" type="slidenum">
              <a:rPr kumimoji="1" lang="ja-JP" altLang="en-US" smtClean="0"/>
              <a:t>6</a:t>
            </a:fld>
            <a:endParaRPr kumimoji="1" lang="ja-JP" altLang="en-US"/>
          </a:p>
        </p:txBody>
      </p:sp>
    </p:spTree>
    <p:extLst>
      <p:ext uri="{BB962C8B-B14F-4D97-AF65-F5344CB8AC3E}">
        <p14:creationId xmlns:p14="http://schemas.microsoft.com/office/powerpoint/2010/main" val="1064656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スライド イメージ プレースホルダー 1">
            <a:extLst>
              <a:ext uri="{FF2B5EF4-FFF2-40B4-BE49-F238E27FC236}">
                <a16:creationId xmlns:a16="http://schemas.microsoft.com/office/drawing/2014/main" id="{179C1221-4F82-45E9-96F3-F74E86ABD4B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7" name="ノート プレースホルダー 2">
            <a:extLst>
              <a:ext uri="{FF2B5EF4-FFF2-40B4-BE49-F238E27FC236}">
                <a16:creationId xmlns:a16="http://schemas.microsoft.com/office/drawing/2014/main" id="{94B7E78D-F23B-4987-AA64-64798007169A}"/>
              </a:ext>
            </a:extLst>
          </p:cNvPr>
          <p:cNvSpPr>
            <a:spLocks noGrp="1"/>
          </p:cNvSpPr>
          <p:nvPr>
            <p:ph type="body" idx="1"/>
          </p:nvPr>
        </p:nvSpPr>
        <p:spPr bwMode="auto">
          <a:xfrm>
            <a:off x="673577" y="4748163"/>
            <a:ext cx="5388610" cy="4814571"/>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ja-JP" altLang="en-US" dirty="0"/>
              <a:t>適応行動とは、私たちが日常生活や社会生活を送る上でそれぞれとっている行動、ということが出来ます。</a:t>
            </a:r>
          </a:p>
          <a:p>
            <a:pPr>
              <a:spcBef>
                <a:spcPct val="0"/>
              </a:spcBef>
            </a:pPr>
            <a:r>
              <a:rPr lang="ja-JP" altLang="en-US" dirty="0"/>
              <a:t>食事や身だしなみのこと、掃除やお金の管理のこと、仕事や友人関係のこと、社会的スキルに関すること、などです。</a:t>
            </a:r>
          </a:p>
          <a:p>
            <a:pPr>
              <a:spcBef>
                <a:spcPct val="0"/>
              </a:spcBef>
            </a:pPr>
            <a:r>
              <a:rPr lang="ja-JP" altLang="en-US" dirty="0"/>
              <a:t>日本において適応行動を計る標準的なツールとして、</a:t>
            </a:r>
            <a:r>
              <a:rPr lang="en-US" altLang="ja-JP" dirty="0"/>
              <a:t>Vineland-Ⅱ</a:t>
            </a:r>
            <a:r>
              <a:rPr lang="ja-JP" altLang="en-US" dirty="0"/>
              <a:t>適応行動尺度があります。これは何年か前の厚労省の研究事業において、中京大学の辻井教授が中心となって、無低と救護施設の入所者像を適応行動によって比較分析するために用いたもので、全救協の研修会で知りました。</a:t>
            </a:r>
          </a:p>
          <a:p>
            <a:pPr>
              <a:spcBef>
                <a:spcPct val="0"/>
              </a:spcBef>
            </a:pPr>
            <a:endParaRPr lang="ja-JP" altLang="en-US" dirty="0"/>
          </a:p>
        </p:txBody>
      </p:sp>
      <p:sp>
        <p:nvSpPr>
          <p:cNvPr id="6148" name="スライド番号プレースホルダー 3">
            <a:extLst>
              <a:ext uri="{FF2B5EF4-FFF2-40B4-BE49-F238E27FC236}">
                <a16:creationId xmlns:a16="http://schemas.microsoft.com/office/drawing/2014/main" id="{B4F753C7-EA3C-4298-B266-3EFD57BAEEE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kumimoji="1">
                <a:solidFill>
                  <a:schemeClr val="tx1"/>
                </a:solidFill>
                <a:latin typeface="Calibri" panose="020F0502020204030204" pitchFamily="34" charset="0"/>
                <a:ea typeface="ＭＳ Ｐゴシック" panose="020B0600070205080204" pitchFamily="50" charset="-128"/>
              </a:defRPr>
            </a:lvl1pPr>
            <a:lvl2pPr marL="742950" indent="-285750">
              <a:defRPr kumimoji="1">
                <a:solidFill>
                  <a:schemeClr val="tx1"/>
                </a:solidFill>
                <a:latin typeface="Calibri" panose="020F0502020204030204" pitchFamily="34" charset="0"/>
                <a:ea typeface="ＭＳ Ｐゴシック" panose="020B0600070205080204" pitchFamily="50" charset="-128"/>
              </a:defRPr>
            </a:lvl2pPr>
            <a:lvl3pPr marL="1143000" indent="-228600">
              <a:defRPr kumimoji="1">
                <a:solidFill>
                  <a:schemeClr val="tx1"/>
                </a:solidFill>
                <a:latin typeface="Calibri" panose="020F0502020204030204" pitchFamily="34" charset="0"/>
                <a:ea typeface="ＭＳ Ｐゴシック" panose="020B0600070205080204" pitchFamily="50" charset="-128"/>
              </a:defRPr>
            </a:lvl3pPr>
            <a:lvl4pPr marL="1600200" indent="-228600">
              <a:defRPr kumimoji="1">
                <a:solidFill>
                  <a:schemeClr val="tx1"/>
                </a:solidFill>
                <a:latin typeface="Calibri" panose="020F0502020204030204" pitchFamily="34" charset="0"/>
                <a:ea typeface="ＭＳ Ｐゴシック" panose="020B0600070205080204" pitchFamily="50" charset="-128"/>
              </a:defRPr>
            </a:lvl4pPr>
            <a:lvl5pPr marL="2057400" indent="-228600">
              <a:defRPr kumimoji="1">
                <a:solidFill>
                  <a:schemeClr val="tx1"/>
                </a:solidFill>
                <a:latin typeface="Calibri" panose="020F0502020204030204" pitchFamily="34" charset="0"/>
                <a:ea typeface="ＭＳ Ｐゴシック" panose="020B0600070205080204" pitchFamily="50" charset="-128"/>
              </a:defRPr>
            </a:lvl5pPr>
            <a:lvl6pPr marL="2514600" indent="-228600" eaLnBrk="0" fontAlgn="base" hangingPunct="0">
              <a:spcBef>
                <a:spcPct val="0"/>
              </a:spcBef>
              <a:spcAft>
                <a:spcPct val="0"/>
              </a:spcAft>
              <a:defRPr kumimoji="1">
                <a:solidFill>
                  <a:schemeClr val="tx1"/>
                </a:solidFill>
                <a:latin typeface="Calibri" panose="020F0502020204030204" pitchFamily="34" charset="0"/>
                <a:ea typeface="ＭＳ Ｐゴシック" panose="020B0600070205080204" pitchFamily="50" charset="-128"/>
              </a:defRPr>
            </a:lvl6pPr>
            <a:lvl7pPr marL="2971800" indent="-228600" eaLnBrk="0" fontAlgn="base" hangingPunct="0">
              <a:spcBef>
                <a:spcPct val="0"/>
              </a:spcBef>
              <a:spcAft>
                <a:spcPct val="0"/>
              </a:spcAft>
              <a:defRPr kumimoji="1">
                <a:solidFill>
                  <a:schemeClr val="tx1"/>
                </a:solidFill>
                <a:latin typeface="Calibri" panose="020F0502020204030204" pitchFamily="34" charset="0"/>
                <a:ea typeface="ＭＳ Ｐゴシック" panose="020B0600070205080204" pitchFamily="50" charset="-128"/>
              </a:defRPr>
            </a:lvl7pPr>
            <a:lvl8pPr marL="3429000" indent="-228600" eaLnBrk="0" fontAlgn="base" hangingPunct="0">
              <a:spcBef>
                <a:spcPct val="0"/>
              </a:spcBef>
              <a:spcAft>
                <a:spcPct val="0"/>
              </a:spcAft>
              <a:defRPr kumimoji="1">
                <a:solidFill>
                  <a:schemeClr val="tx1"/>
                </a:solidFill>
                <a:latin typeface="Calibri" panose="020F0502020204030204" pitchFamily="34" charset="0"/>
                <a:ea typeface="ＭＳ Ｐゴシック" panose="020B0600070205080204" pitchFamily="50" charset="-128"/>
              </a:defRPr>
            </a:lvl8pPr>
            <a:lvl9pPr marL="3886200" indent="-228600" eaLnBrk="0" fontAlgn="base" hangingPunct="0">
              <a:spcBef>
                <a:spcPct val="0"/>
              </a:spcBef>
              <a:spcAft>
                <a:spcPct val="0"/>
              </a:spcAft>
              <a:defRPr kumimoji="1">
                <a:solidFill>
                  <a:schemeClr val="tx1"/>
                </a:solidFill>
                <a:latin typeface="Calibri" panose="020F0502020204030204" pitchFamily="34" charset="0"/>
                <a:ea typeface="ＭＳ Ｐゴシック" panose="020B0600070205080204" pitchFamily="50" charset="-128"/>
              </a:defRPr>
            </a:lvl9pPr>
          </a:lstStyle>
          <a:p>
            <a:fld id="{FBBCF433-3045-4CB4-A710-2898E8366574}" type="slidenum">
              <a:rPr lang="ja-JP" altLang="en-US"/>
              <a:pPr/>
              <a:t>7</a:t>
            </a:fld>
            <a:endParaRPr lang="ja-JP"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kumimoji="1" lang="ja-JP" altLang="en-US" dirty="0"/>
              <a:t>この</a:t>
            </a:r>
            <a:r>
              <a:rPr kumimoji="1" lang="en-US" altLang="ja-JP" dirty="0"/>
              <a:t>vineland-Ⅱ</a:t>
            </a:r>
            <a:r>
              <a:rPr kumimoji="1" lang="ja-JP" altLang="en-US" dirty="0"/>
              <a:t>適応行動尺度を使って利用者をアセスメントしました。居宅生活訓者です。予想通り、適応行動の向上が見られました。支援の内容効果によって適応行動が変わることが分かりました。</a:t>
            </a:r>
          </a:p>
        </p:txBody>
      </p:sp>
      <p:sp>
        <p:nvSpPr>
          <p:cNvPr id="4" name="スライド番号プレースホルダー 3"/>
          <p:cNvSpPr>
            <a:spLocks noGrp="1"/>
          </p:cNvSpPr>
          <p:nvPr>
            <p:ph type="sldNum" sz="quarter" idx="5"/>
          </p:nvPr>
        </p:nvSpPr>
        <p:spPr/>
        <p:txBody>
          <a:bodyPr/>
          <a:lstStyle/>
          <a:p>
            <a:fld id="{2B912E74-269E-4A2B-9464-C909AEA82997}" type="slidenum">
              <a:rPr kumimoji="1" lang="ja-JP" altLang="en-US" smtClean="0"/>
              <a:t>8</a:t>
            </a:fld>
            <a:endParaRPr kumimoji="1" lang="ja-JP" altLang="en-US"/>
          </a:p>
        </p:txBody>
      </p:sp>
    </p:spTree>
    <p:extLst>
      <p:ext uri="{BB962C8B-B14F-4D97-AF65-F5344CB8AC3E}">
        <p14:creationId xmlns:p14="http://schemas.microsoft.com/office/powerpoint/2010/main" val="1844282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kumimoji="1" lang="ja-JP" altLang="en-US" dirty="0"/>
              <a:t>適応行動に着目したアセスメントと支援の有効性は確認できましたが、ナザレ園においては、</a:t>
            </a:r>
            <a:r>
              <a:rPr kumimoji="1" lang="en-US" altLang="ja-JP" dirty="0"/>
              <a:t>Vineland</a:t>
            </a:r>
            <a:r>
              <a:rPr kumimoji="1" lang="ja-JP" altLang="en-US" dirty="0"/>
              <a:t>を直接用いるのではなく、ナザレ園の実情に合わせて、簡易的に適応行動を計り、それに基づいた支援が出来るツールを開発しています。これはそのイメージです。</a:t>
            </a:r>
          </a:p>
        </p:txBody>
      </p:sp>
      <p:sp>
        <p:nvSpPr>
          <p:cNvPr id="4" name="スライド番号プレースホルダー 3"/>
          <p:cNvSpPr>
            <a:spLocks noGrp="1"/>
          </p:cNvSpPr>
          <p:nvPr>
            <p:ph type="sldNum" sz="quarter" idx="5"/>
          </p:nvPr>
        </p:nvSpPr>
        <p:spPr/>
        <p:txBody>
          <a:bodyPr/>
          <a:lstStyle/>
          <a:p>
            <a:fld id="{2B912E74-269E-4A2B-9464-C909AEA82997}" type="slidenum">
              <a:rPr kumimoji="1" lang="ja-JP" altLang="en-US" smtClean="0"/>
              <a:t>9</a:t>
            </a:fld>
            <a:endParaRPr kumimoji="1" lang="ja-JP" altLang="en-US" dirty="0"/>
          </a:p>
        </p:txBody>
      </p:sp>
    </p:spTree>
    <p:extLst>
      <p:ext uri="{BB962C8B-B14F-4D97-AF65-F5344CB8AC3E}">
        <p14:creationId xmlns:p14="http://schemas.microsoft.com/office/powerpoint/2010/main" val="9904948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kumimoji="1" lang="ja-JP" altLang="en-US" dirty="0"/>
              <a:t>これは現段階でのアセスメントです。現在は３９のアセスメント項目に絞っています。３９の項目それぞれを４段階評価できるよう、その基準の文章作りを行っています。将来的な目標は、これを用いて、入所初期段階での適応行動をアセスメントすること、そして福祉事務所のケースワーク機能の一翼を担えるようにすることです。</a:t>
            </a:r>
          </a:p>
        </p:txBody>
      </p:sp>
      <p:sp>
        <p:nvSpPr>
          <p:cNvPr id="4" name="スライド番号プレースホルダー 3"/>
          <p:cNvSpPr>
            <a:spLocks noGrp="1"/>
          </p:cNvSpPr>
          <p:nvPr>
            <p:ph type="sldNum" sz="quarter" idx="5"/>
          </p:nvPr>
        </p:nvSpPr>
        <p:spPr/>
        <p:txBody>
          <a:bodyPr/>
          <a:lstStyle/>
          <a:p>
            <a:fld id="{2B912E74-269E-4A2B-9464-C909AEA82997}" type="slidenum">
              <a:rPr kumimoji="1" lang="ja-JP" altLang="en-US" smtClean="0"/>
              <a:t>10</a:t>
            </a:fld>
            <a:endParaRPr kumimoji="1" lang="ja-JP" altLang="en-US"/>
          </a:p>
        </p:txBody>
      </p:sp>
    </p:spTree>
    <p:extLst>
      <p:ext uri="{BB962C8B-B14F-4D97-AF65-F5344CB8AC3E}">
        <p14:creationId xmlns:p14="http://schemas.microsoft.com/office/powerpoint/2010/main" val="21628634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pPr algn="just"/>
            <a:r>
              <a:rPr lang="ja-JP" altLang="en-US" sz="1800" kern="100" dirty="0">
                <a:effectLst/>
                <a:latin typeface="游明朝" panose="02020400000000000000" pitchFamily="18" charset="-128"/>
                <a:ea typeface="游明朝" panose="02020400000000000000" pitchFamily="18" charset="-128"/>
                <a:cs typeface="Times New Roman" panose="02020603050405020304" pitchFamily="18" charset="0"/>
              </a:rPr>
              <a:t>適応行動のアセスメントとそれに基づいた支援プログラムを作り上げる経過において重要視していることは、現在の支援内容を見直すことと見える化することです。適応行動という視点で、現在のナザレ園の業務と支援内容を振り返り、支援できていないところはどこか、支援がなければ新たな支援内容を作り出すことです。それは、救護施設職員が本来やるべき仕事という視点で業務を再構築することに繋がり、言語化、見える化するが出来ると考えるからです。</a:t>
            </a:r>
            <a:endParaRPr lang="ja-JP" altLang="ja-JP" sz="1800" kern="100" dirty="0">
              <a:effectLst/>
              <a:latin typeface="游明朝" panose="02020400000000000000" pitchFamily="18" charset="-128"/>
              <a:ea typeface="游明朝" panose="02020400000000000000" pitchFamily="18" charset="-128"/>
              <a:cs typeface="Times New Roman" panose="02020603050405020304" pitchFamily="18" charset="0"/>
            </a:endParaRPr>
          </a:p>
        </p:txBody>
      </p:sp>
      <p:sp>
        <p:nvSpPr>
          <p:cNvPr id="4" name="スライド番号プレースホルダー 3"/>
          <p:cNvSpPr>
            <a:spLocks noGrp="1"/>
          </p:cNvSpPr>
          <p:nvPr>
            <p:ph type="sldNum" sz="quarter" idx="5"/>
          </p:nvPr>
        </p:nvSpPr>
        <p:spPr/>
        <p:txBody>
          <a:bodyPr/>
          <a:lstStyle/>
          <a:p>
            <a:fld id="{2B912E74-269E-4A2B-9464-C909AEA82997}" type="slidenum">
              <a:rPr kumimoji="1" lang="ja-JP" altLang="en-US" smtClean="0"/>
              <a:t>11</a:t>
            </a:fld>
            <a:endParaRPr kumimoji="1" lang="ja-JP" altLang="en-US"/>
          </a:p>
        </p:txBody>
      </p:sp>
    </p:spTree>
    <p:extLst>
      <p:ext uri="{BB962C8B-B14F-4D97-AF65-F5344CB8AC3E}">
        <p14:creationId xmlns:p14="http://schemas.microsoft.com/office/powerpoint/2010/main" val="10997887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kumimoji="1" lang="ja-JP" altLang="en-US" dirty="0"/>
              <a:t>以上のように、適応行動視点での支援強化を図り専門性を高めると同時に、社会福祉法人の強みを活かした地域課題の取り組みも行っています。特に救護施設の強みは、「住まい」「食事」「相談」「就労支援」機能があらかじめ備わっていることだと思います。それをさらに地域に開放していくのです。大きな柱は、「総合相談窓口である、生活サポート事業」と「誰もが安心して働ける場としてのユニバーサル就労支援事業」です。</a:t>
            </a:r>
          </a:p>
        </p:txBody>
      </p:sp>
      <p:sp>
        <p:nvSpPr>
          <p:cNvPr id="4" name="スライド番号プレースホルダー 3"/>
          <p:cNvSpPr>
            <a:spLocks noGrp="1"/>
          </p:cNvSpPr>
          <p:nvPr>
            <p:ph type="sldNum" sz="quarter" idx="5"/>
          </p:nvPr>
        </p:nvSpPr>
        <p:spPr/>
        <p:txBody>
          <a:bodyPr/>
          <a:lstStyle/>
          <a:p>
            <a:fld id="{2B912E74-269E-4A2B-9464-C909AEA82997}" type="slidenum">
              <a:rPr kumimoji="1" lang="ja-JP" altLang="en-US" smtClean="0"/>
              <a:t>12</a:t>
            </a:fld>
            <a:endParaRPr kumimoji="1" lang="ja-JP" altLang="en-US"/>
          </a:p>
        </p:txBody>
      </p:sp>
    </p:spTree>
    <p:extLst>
      <p:ext uri="{BB962C8B-B14F-4D97-AF65-F5344CB8AC3E}">
        <p14:creationId xmlns:p14="http://schemas.microsoft.com/office/powerpoint/2010/main" val="222601544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スライド番号プレースホルダー 6">
            <a:extLst>
              <a:ext uri="{FF2B5EF4-FFF2-40B4-BE49-F238E27FC236}">
                <a16:creationId xmlns:a16="http://schemas.microsoft.com/office/drawing/2014/main" id="{87048783-CF20-9869-D66C-61D65451B74D}"/>
              </a:ext>
            </a:extLst>
          </p:cNvPr>
          <p:cNvSpPr txBox="1">
            <a:spLocks noGrp="1"/>
          </p:cNvSpPr>
          <p:nvPr>
            <p:ph type="sldNum" sz="quarter" idx="5"/>
          </p:nvPr>
        </p:nvSpPr>
        <p:spPr>
          <a:ln/>
        </p:spPr>
        <p:txBody>
          <a:bodyPr lIns="0" tIns="0" rIns="0" bIns="0" anchor="b" anchorCtr="0">
            <a:noAutofit/>
          </a:bodyPr>
          <a:lstStyle/>
          <a:p>
            <a:pPr lvl="0"/>
            <a:fld id="{1688A21B-EC6E-46BB-912D-E81693BF89A9}" type="slidenum">
              <a:t>13</a:t>
            </a:fld>
            <a:endParaRPr lang="en-US"/>
          </a:p>
        </p:txBody>
      </p:sp>
      <p:sp>
        <p:nvSpPr>
          <p:cNvPr id="2" name="スライド イメージ プレースホルダー 1">
            <a:extLst>
              <a:ext uri="{FF2B5EF4-FFF2-40B4-BE49-F238E27FC236}">
                <a16:creationId xmlns:a16="http://schemas.microsoft.com/office/drawing/2014/main" id="{A439D8CE-3809-D0A8-CE6A-95D57A23F237}"/>
              </a:ext>
            </a:extLst>
          </p:cNvPr>
          <p:cNvSpPr>
            <a:spLocks noGrp="1" noRot="1" noChangeAspect="1" noResize="1"/>
          </p:cNvSpPr>
          <p:nvPr>
            <p:ph type="sldImg"/>
          </p:nvPr>
        </p:nvSpPr>
        <p:spPr>
          <a:xfrm>
            <a:off x="217488" y="812800"/>
            <a:ext cx="7123112" cy="4008438"/>
          </a:xfrm>
          <a:solidFill>
            <a:schemeClr val="accent1"/>
          </a:solidFill>
          <a:ln w="25400">
            <a:solidFill>
              <a:schemeClr val="accent1">
                <a:shade val="50000"/>
              </a:schemeClr>
            </a:solidFill>
            <a:prstDash val="solid"/>
          </a:ln>
        </p:spPr>
      </p:sp>
      <p:sp>
        <p:nvSpPr>
          <p:cNvPr id="3" name="ノート プレースホルダー 2">
            <a:extLst>
              <a:ext uri="{FF2B5EF4-FFF2-40B4-BE49-F238E27FC236}">
                <a16:creationId xmlns:a16="http://schemas.microsoft.com/office/drawing/2014/main" id="{CE16BC9A-BA50-675C-04EB-4DD4B9CF0DBA}"/>
              </a:ext>
            </a:extLst>
          </p:cNvPr>
          <p:cNvSpPr txBox="1">
            <a:spLocks noGrp="1"/>
          </p:cNvSpPr>
          <p:nvPr>
            <p:ph type="body" sz="quarter" idx="1"/>
          </p:nvPr>
        </p:nvSpPr>
        <p:spPr/>
        <p:txBody>
          <a:bodyPr/>
          <a:lstStyle/>
          <a:p>
            <a:r>
              <a:rPr lang="ja-JP" altLang="en-US" dirty="0"/>
              <a:t>生活サポート事業は、救護施設が窓口となっており、さまざまな相談を受けています。法人内各事業所の社会福祉士を中心に</a:t>
            </a:r>
            <a:endParaRPr lang="en-US" altLang="ja-JP" dirty="0"/>
          </a:p>
          <a:p>
            <a:r>
              <a:rPr lang="ja-JP" altLang="en-US" dirty="0"/>
              <a:t>名ほどがコミュニティソーシャルワーカとして配置され、何かあれば動ける体制を作っています。</a:t>
            </a:r>
            <a:endParaRPr lang="en-US" altLang="ja-JP" dirty="0"/>
          </a:p>
          <a:p>
            <a:r>
              <a:rPr lang="ja-JP" altLang="en-US" dirty="0"/>
              <a:t>例えば、電話相談を受けた場合は、適切な支援機関につなげたり、必要であればいわゆるごみ屋敷の片づけを行ったり、ホームレス状態の方からのメールの相談により一時的に支援をしたり、生活困窮者の入院時に日用品やオムツ等の提供をしたり、この窓口を通して中間的な就労の場を提供するなど、さまざまな事例があります。</a:t>
            </a:r>
            <a:endParaRPr lang="en-US" altLang="ja-JP"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番号プレースホルダー 6">
            <a:extLst>
              <a:ext uri="{FF2B5EF4-FFF2-40B4-BE49-F238E27FC236}">
                <a16:creationId xmlns:a16="http://schemas.microsoft.com/office/drawing/2014/main" id="{84F351CD-0863-F036-6709-B07BD85EDB86}"/>
              </a:ext>
            </a:extLst>
          </p:cNvPr>
          <p:cNvSpPr txBox="1"/>
          <p:nvPr/>
        </p:nvSpPr>
        <p:spPr>
          <a:xfrm>
            <a:off x="4278962" y="10157402"/>
            <a:ext cx="3280684" cy="534238"/>
          </a:xfrm>
          <a:prstGeom prst="rect">
            <a:avLst/>
          </a:prstGeom>
          <a:noFill/>
          <a:ln cap="flat">
            <a:noFill/>
          </a:ln>
        </p:spPr>
        <p:txBody>
          <a:bodyPr vert="horz" wrap="square" lIns="0" tIns="0" rIns="0" bIns="0" anchor="b" anchorCtr="0" compatLnSpc="1">
            <a:noAutofit/>
          </a:bodyPr>
          <a:lstStyle/>
          <a:p>
            <a:pPr marL="0" marR="0" lvl="0" indent="0" algn="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fld id="{0DE7878B-AE8C-41AA-8499-9C36F94CECCC}" type="slidenum">
              <a:t>14</a:t>
            </a:fld>
            <a:endParaRPr lang="en-US" sz="1400" b="0" i="0" u="none" strike="noStrike" kern="1200" cap="none" spc="0" baseline="0">
              <a:solidFill>
                <a:srgbClr val="000000"/>
              </a:solidFill>
              <a:uFillTx/>
              <a:latin typeface="Times New Roman" pitchFamily="18"/>
              <a:ea typeface="ＭＳ Ｐ明朝" pitchFamily="2"/>
              <a:cs typeface="Tahoma" pitchFamily="2"/>
            </a:endParaRPr>
          </a:p>
        </p:txBody>
      </p:sp>
      <p:sp>
        <p:nvSpPr>
          <p:cNvPr id="3" name="スライド イメージ プレースホルダー 1">
            <a:extLst>
              <a:ext uri="{FF2B5EF4-FFF2-40B4-BE49-F238E27FC236}">
                <a16:creationId xmlns:a16="http://schemas.microsoft.com/office/drawing/2014/main" id="{B0D2E653-D93D-87FB-BE70-BF95BE2929F7}"/>
              </a:ext>
            </a:extLst>
          </p:cNvPr>
          <p:cNvSpPr>
            <a:spLocks noGrp="1" noRot="1" noChangeAspect="1"/>
          </p:cNvSpPr>
          <p:nvPr>
            <p:ph type="sldImg"/>
          </p:nvPr>
        </p:nvSpPr>
        <p:spPr>
          <a:xfrm>
            <a:off x="217488" y="812800"/>
            <a:ext cx="7123112" cy="4008438"/>
          </a:xfrm>
          <a:solidFill>
            <a:srgbClr val="4472C4"/>
          </a:solidFill>
          <a:ln w="25402">
            <a:solidFill>
              <a:srgbClr val="2F528F"/>
            </a:solidFill>
            <a:prstDash val="solid"/>
          </a:ln>
        </p:spPr>
      </p:sp>
      <p:sp>
        <p:nvSpPr>
          <p:cNvPr id="4" name="ノート プレースホルダー 2">
            <a:extLst>
              <a:ext uri="{FF2B5EF4-FFF2-40B4-BE49-F238E27FC236}">
                <a16:creationId xmlns:a16="http://schemas.microsoft.com/office/drawing/2014/main" id="{E2B45CB5-AB6E-7FA7-033E-E0E9597BEE8C}"/>
              </a:ext>
            </a:extLst>
          </p:cNvPr>
          <p:cNvSpPr txBox="1">
            <a:spLocks noGrp="1"/>
          </p:cNvSpPr>
          <p:nvPr>
            <p:ph type="body" sz="quarter" idx="1"/>
          </p:nvPr>
        </p:nvSpPr>
        <p:spPr/>
        <p:txBody>
          <a:bodyPr>
            <a:spAutoFit/>
          </a:bodyPr>
          <a:lstStyle/>
          <a:p>
            <a:r>
              <a:rPr lang="ja-JP" altLang="en-US" dirty="0"/>
              <a:t>安心して働ける場の提供としてユニバーサル就労支援事業所があります。生活困窮者就労訓練事業として認定を受け定</a:t>
            </a:r>
            <a:r>
              <a:rPr lang="en-US" altLang="ja-JP" dirty="0"/>
              <a:t>20</a:t>
            </a:r>
            <a:r>
              <a:rPr lang="ja-JP" altLang="en-US" dirty="0"/>
              <a:t>名で行っています。主な就労内容は、施設内の清掃、除草、介護補助、調理補助、農作業、洗濯業務等です。現在まで</a:t>
            </a:r>
            <a:r>
              <a:rPr lang="en-US" altLang="ja-JP" dirty="0"/>
              <a:t>29</a:t>
            </a:r>
            <a:r>
              <a:rPr lang="ja-JP" altLang="en-US" dirty="0"/>
              <a:t>名の相談を受け、実際に事業を利用した方が</a:t>
            </a:r>
            <a:r>
              <a:rPr lang="en-US" altLang="ja-JP" dirty="0"/>
              <a:t>23</a:t>
            </a:r>
            <a:r>
              <a:rPr lang="ja-JP" altLang="en-US" dirty="0"/>
              <a:t>名、残念ながら利用を途中で終了した方が</a:t>
            </a:r>
            <a:r>
              <a:rPr lang="en-US" altLang="ja-JP" dirty="0"/>
              <a:t>9</a:t>
            </a:r>
            <a:r>
              <a:rPr lang="ja-JP" altLang="en-US" dirty="0"/>
              <a:t>名、一般就労に繋がった方が</a:t>
            </a:r>
            <a:r>
              <a:rPr lang="en-US" altLang="ja-JP" dirty="0"/>
              <a:t>2</a:t>
            </a:r>
            <a:r>
              <a:rPr lang="ja-JP" altLang="en-US" dirty="0"/>
              <a:t>名、現在訓練中の方が</a:t>
            </a:r>
            <a:r>
              <a:rPr lang="en-US" altLang="ja-JP" dirty="0"/>
              <a:t>11</a:t>
            </a:r>
            <a:r>
              <a:rPr lang="ja-JP" altLang="en-US" dirty="0"/>
              <a:t>名で、うち</a:t>
            </a:r>
            <a:r>
              <a:rPr lang="en-US" altLang="ja-JP" dirty="0"/>
              <a:t>5</a:t>
            </a:r>
            <a:r>
              <a:rPr lang="ja-JP" altLang="en-US" dirty="0"/>
              <a:t>名が雇用型となっています。</a:t>
            </a:r>
            <a:endParaRPr lang="en-US" altLang="ja-JP"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kumimoji="1" lang="ja-JP" altLang="en-US" dirty="0"/>
              <a:t>こちらが就労の内容の一部です。</a:t>
            </a:r>
          </a:p>
        </p:txBody>
      </p:sp>
      <p:sp>
        <p:nvSpPr>
          <p:cNvPr id="4" name="スライド番号プレースホルダー 3"/>
          <p:cNvSpPr>
            <a:spLocks noGrp="1"/>
          </p:cNvSpPr>
          <p:nvPr>
            <p:ph type="sldNum" sz="quarter" idx="5"/>
          </p:nvPr>
        </p:nvSpPr>
        <p:spPr/>
        <p:txBody>
          <a:bodyPr/>
          <a:lstStyle/>
          <a:p>
            <a:fld id="{2B912E74-269E-4A2B-9464-C909AEA82997}" type="slidenum">
              <a:rPr kumimoji="1" lang="ja-JP" altLang="en-US" smtClean="0"/>
              <a:t>15</a:t>
            </a:fld>
            <a:endParaRPr kumimoji="1" lang="ja-JP" altLang="en-US"/>
          </a:p>
        </p:txBody>
      </p:sp>
    </p:spTree>
    <p:extLst>
      <p:ext uri="{BB962C8B-B14F-4D97-AF65-F5344CB8AC3E}">
        <p14:creationId xmlns:p14="http://schemas.microsoft.com/office/powerpoint/2010/main" val="307137272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kumimoji="1" lang="ja-JP" altLang="en-US" dirty="0"/>
              <a:t>最後に、今年度から行う、行政や地域との連携による事業を紹介します。那珂市の花であるひまわりの種からひまわり油を製造販売する事業です。これは、那珂市と那珂市商工会議所からナザレ園に依頼があり始めるものです。救護施設入所者だけではなく、ユニバーサル就労利用者や障がい者就労利用者、地域のご家庭の方や小中学校の生徒さんなどを巻き込んで、ひまわりの栽培から収穫、搾油から製品化までを協働で行うものです。那珂市のブランドを高めると同時に、ナザレ園ブランドのひまわり油を作ったり、将来的にはひまわり油でのバイオ燃料の製造と農機具の運用が夢です。来年度は本格的に事業所を設置するため、クラウドファンディングによる資金調達も実施する予定です。</a:t>
            </a:r>
          </a:p>
        </p:txBody>
      </p:sp>
      <p:sp>
        <p:nvSpPr>
          <p:cNvPr id="4" name="スライド番号プレースホルダー 3"/>
          <p:cNvSpPr>
            <a:spLocks noGrp="1"/>
          </p:cNvSpPr>
          <p:nvPr>
            <p:ph type="sldNum" sz="quarter" idx="5"/>
          </p:nvPr>
        </p:nvSpPr>
        <p:spPr/>
        <p:txBody>
          <a:bodyPr/>
          <a:lstStyle/>
          <a:p>
            <a:fld id="{2B912E74-269E-4A2B-9464-C909AEA82997}" type="slidenum">
              <a:rPr kumimoji="1" lang="ja-JP" altLang="en-US" smtClean="0"/>
              <a:t>16</a:t>
            </a:fld>
            <a:endParaRPr kumimoji="1" lang="ja-JP" altLang="en-US"/>
          </a:p>
        </p:txBody>
      </p:sp>
    </p:spTree>
    <p:extLst>
      <p:ext uri="{BB962C8B-B14F-4D97-AF65-F5344CB8AC3E}">
        <p14:creationId xmlns:p14="http://schemas.microsoft.com/office/powerpoint/2010/main" val="365358050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pPr algn="just"/>
            <a:r>
              <a:rPr lang="ja-JP" altLang="en-US" sz="1800" kern="100" dirty="0">
                <a:effectLst/>
                <a:latin typeface="游明朝" panose="02020400000000000000" pitchFamily="18" charset="-128"/>
                <a:ea typeface="游明朝" panose="02020400000000000000" pitchFamily="18" charset="-128"/>
                <a:cs typeface="Times New Roman" panose="02020603050405020304" pitchFamily="18" charset="0"/>
              </a:rPr>
              <a:t>まとめです。これまでも、そしてこれからも救護施設に求められる役割を果たすためのキーワードは、専門性の向上、支援の見える化、日中活動の充実、地域課題への取り組みだと思います。ナザレ園としては、利用者の適応行動に焦点を当てた支援を充実させること、そのうえで入所型施設の強みを活かすこと、が必要だと考えています。それが、地域共生社会にむけた救護施設の役割だからです。</a:t>
            </a:r>
            <a:endParaRPr lang="ja-JP" altLang="ja-JP" sz="1800" kern="100" dirty="0">
              <a:effectLst/>
              <a:latin typeface="游明朝" panose="02020400000000000000" pitchFamily="18" charset="-128"/>
              <a:ea typeface="游明朝" panose="02020400000000000000" pitchFamily="18" charset="-128"/>
              <a:cs typeface="Times New Roman" panose="02020603050405020304" pitchFamily="18" charset="0"/>
            </a:endParaRPr>
          </a:p>
          <a:p>
            <a:endParaRPr kumimoji="1" lang="ja-JP" altLang="en-US" dirty="0"/>
          </a:p>
        </p:txBody>
      </p:sp>
      <p:sp>
        <p:nvSpPr>
          <p:cNvPr id="4" name="スライド番号プレースホルダー 3"/>
          <p:cNvSpPr>
            <a:spLocks noGrp="1"/>
          </p:cNvSpPr>
          <p:nvPr>
            <p:ph type="sldNum" sz="quarter" idx="5"/>
          </p:nvPr>
        </p:nvSpPr>
        <p:spPr/>
        <p:txBody>
          <a:bodyPr/>
          <a:lstStyle/>
          <a:p>
            <a:fld id="{2B912E74-269E-4A2B-9464-C909AEA82997}" type="slidenum">
              <a:rPr kumimoji="1" lang="ja-JP" altLang="en-US" smtClean="0"/>
              <a:t>17</a:t>
            </a:fld>
            <a:endParaRPr kumimoji="1" lang="ja-JP" altLang="en-US"/>
          </a:p>
        </p:txBody>
      </p:sp>
    </p:spTree>
    <p:extLst>
      <p:ext uri="{BB962C8B-B14F-4D97-AF65-F5344CB8AC3E}">
        <p14:creationId xmlns:p14="http://schemas.microsoft.com/office/powerpoint/2010/main" val="234390433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kumimoji="1" lang="ja-JP" altLang="en-US" dirty="0"/>
              <a:t>この写真はナザレ園のひまわり畑です。１２月ごろには収穫された種からひまわり油が出来るのをとても楽しみにしています。</a:t>
            </a:r>
            <a:endParaRPr kumimoji="1" lang="en-US" altLang="ja-JP" dirty="0"/>
          </a:p>
          <a:p>
            <a:r>
              <a:rPr kumimoji="1" lang="ja-JP" altLang="en-US" dirty="0"/>
              <a:t>以上で発表を終わります。最後までお聞きいただきありがとうございました。</a:t>
            </a:r>
          </a:p>
        </p:txBody>
      </p:sp>
      <p:sp>
        <p:nvSpPr>
          <p:cNvPr id="4" name="スライド番号プレースホルダー 3"/>
          <p:cNvSpPr>
            <a:spLocks noGrp="1"/>
          </p:cNvSpPr>
          <p:nvPr>
            <p:ph type="sldNum" sz="quarter" idx="5"/>
          </p:nvPr>
        </p:nvSpPr>
        <p:spPr/>
        <p:txBody>
          <a:bodyPr/>
          <a:lstStyle/>
          <a:p>
            <a:fld id="{2B912E74-269E-4A2B-9464-C909AEA82997}" type="slidenum">
              <a:rPr kumimoji="1" lang="ja-JP" altLang="en-US" smtClean="0"/>
              <a:t>18</a:t>
            </a:fld>
            <a:endParaRPr kumimoji="1" lang="ja-JP" altLang="en-US"/>
          </a:p>
        </p:txBody>
      </p:sp>
    </p:spTree>
    <p:extLst>
      <p:ext uri="{BB962C8B-B14F-4D97-AF65-F5344CB8AC3E}">
        <p14:creationId xmlns:p14="http://schemas.microsoft.com/office/powerpoint/2010/main" val="22431842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タイトル スライド">
    <p:spTree>
      <p:nvGrpSpPr>
        <p:cNvPr id="1" name=""/>
        <p:cNvGrpSpPr/>
        <p:nvPr/>
      </p:nvGrpSpPr>
      <p:grpSpPr>
        <a:xfrm>
          <a:off x="0" y="0"/>
          <a:ext cx="0" cy="0"/>
          <a:chOff x="0" y="0"/>
          <a:chExt cx="0" cy="0"/>
        </a:xfrm>
      </p:grpSpPr>
      <p:sp>
        <p:nvSpPr>
          <p:cNvPr id="2" name="タイトル 1">
            <a:extLst>
              <a:ext uri="{FF2B5EF4-FFF2-40B4-BE49-F238E27FC236}">
                <a16:creationId xmlns:a16="http://schemas.microsoft.com/office/drawing/2014/main" id="{6E786CA1-9217-4526-9590-D4ADA3C5470D}"/>
              </a:ext>
            </a:extLst>
          </p:cNvPr>
          <p:cNvSpPr>
            <a:spLocks noGrp="1"/>
          </p:cNvSpPr>
          <p:nvPr>
            <p:ph type="ctrTitle"/>
          </p:nvPr>
        </p:nvSpPr>
        <p:spPr>
          <a:xfrm>
            <a:off x="1524000" y="1122363"/>
            <a:ext cx="9144000" cy="2387600"/>
          </a:xfrm>
        </p:spPr>
        <p:txBody>
          <a:bodyPr anchor="b"/>
          <a:lstStyle>
            <a:lvl1pPr algn="ctr">
              <a:defRPr sz="6000"/>
            </a:lvl1pPr>
          </a:lstStyle>
          <a:p>
            <a:r>
              <a:rPr kumimoji="1" lang="ja-JP" altLang="en-US"/>
              <a:t>マスター タイトルの書式設定</a:t>
            </a:r>
          </a:p>
        </p:txBody>
      </p:sp>
      <p:sp>
        <p:nvSpPr>
          <p:cNvPr id="3" name="字幕 2">
            <a:extLst>
              <a:ext uri="{FF2B5EF4-FFF2-40B4-BE49-F238E27FC236}">
                <a16:creationId xmlns:a16="http://schemas.microsoft.com/office/drawing/2014/main" id="{0AB39CD9-7B93-475A-A7A7-6F1C4AEF4A6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kumimoji="1" lang="ja-JP" altLang="en-US"/>
              <a:t>マスター サブタイトルの書式設定</a:t>
            </a:r>
          </a:p>
        </p:txBody>
      </p:sp>
      <p:sp>
        <p:nvSpPr>
          <p:cNvPr id="4" name="日付プレースホルダー 3">
            <a:extLst>
              <a:ext uri="{FF2B5EF4-FFF2-40B4-BE49-F238E27FC236}">
                <a16:creationId xmlns:a16="http://schemas.microsoft.com/office/drawing/2014/main" id="{60578D82-E612-440C-AD11-684BED374E2E}"/>
              </a:ext>
            </a:extLst>
          </p:cNvPr>
          <p:cNvSpPr>
            <a:spLocks noGrp="1"/>
          </p:cNvSpPr>
          <p:nvPr>
            <p:ph type="dt" sz="half" idx="10"/>
          </p:nvPr>
        </p:nvSpPr>
        <p:spPr/>
        <p:txBody>
          <a:bodyPr/>
          <a:lstStyle/>
          <a:p>
            <a:fld id="{6160D796-D1B2-4570-BD1D-B75165554045}" type="datetimeFigureOut">
              <a:rPr kumimoji="1" lang="ja-JP" altLang="en-US" smtClean="0"/>
              <a:t>2022/8/30</a:t>
            </a:fld>
            <a:endParaRPr kumimoji="1" lang="ja-JP" altLang="en-US"/>
          </a:p>
        </p:txBody>
      </p:sp>
      <p:sp>
        <p:nvSpPr>
          <p:cNvPr id="5" name="フッター プレースホルダー 4">
            <a:extLst>
              <a:ext uri="{FF2B5EF4-FFF2-40B4-BE49-F238E27FC236}">
                <a16:creationId xmlns:a16="http://schemas.microsoft.com/office/drawing/2014/main" id="{B1B5CB0A-12F6-458C-ABA9-F38B6DD28221}"/>
              </a:ext>
            </a:extLst>
          </p:cNvPr>
          <p:cNvSpPr>
            <a:spLocks noGrp="1"/>
          </p:cNvSpPr>
          <p:nvPr>
            <p:ph type="ftr" sz="quarter" idx="11"/>
          </p:nvPr>
        </p:nvSpPr>
        <p:spPr/>
        <p:txBody>
          <a:bodyPr/>
          <a:lstStyle/>
          <a:p>
            <a:endParaRPr kumimoji="1" lang="ja-JP" altLang="en-US"/>
          </a:p>
        </p:txBody>
      </p:sp>
      <p:sp>
        <p:nvSpPr>
          <p:cNvPr id="6" name="スライド番号プレースホルダー 5">
            <a:extLst>
              <a:ext uri="{FF2B5EF4-FFF2-40B4-BE49-F238E27FC236}">
                <a16:creationId xmlns:a16="http://schemas.microsoft.com/office/drawing/2014/main" id="{0C622C61-F225-4DA7-B2F0-D63A595254D7}"/>
              </a:ext>
            </a:extLst>
          </p:cNvPr>
          <p:cNvSpPr>
            <a:spLocks noGrp="1"/>
          </p:cNvSpPr>
          <p:nvPr>
            <p:ph type="sldNum" sz="quarter" idx="12"/>
          </p:nvPr>
        </p:nvSpPr>
        <p:spPr/>
        <p:txBody>
          <a:bodyPr/>
          <a:lstStyle/>
          <a:p>
            <a:fld id="{5C7C24B2-CA6B-40C0-A99A-12D828359445}" type="slidenum">
              <a:rPr kumimoji="1" lang="ja-JP" altLang="en-US" smtClean="0"/>
              <a:t>‹#›</a:t>
            </a:fld>
            <a:endParaRPr kumimoji="1" lang="ja-JP" altLang="en-US"/>
          </a:p>
        </p:txBody>
      </p:sp>
    </p:spTree>
    <p:extLst>
      <p:ext uri="{BB962C8B-B14F-4D97-AF65-F5344CB8AC3E}">
        <p14:creationId xmlns:p14="http://schemas.microsoft.com/office/powerpoint/2010/main" val="25773119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タイトルとコンテンツ">
    <p:spTree>
      <p:nvGrpSpPr>
        <p:cNvPr id="1" name=""/>
        <p:cNvGrpSpPr/>
        <p:nvPr/>
      </p:nvGrpSpPr>
      <p:grpSpPr>
        <a:xfrm>
          <a:off x="0" y="0"/>
          <a:ext cx="0" cy="0"/>
          <a:chOff x="0" y="0"/>
          <a:chExt cx="0" cy="0"/>
        </a:xfrm>
      </p:grpSpPr>
      <p:sp>
        <p:nvSpPr>
          <p:cNvPr id="2" name="タイトル 1">
            <a:extLst>
              <a:ext uri="{FF2B5EF4-FFF2-40B4-BE49-F238E27FC236}">
                <a16:creationId xmlns:a16="http://schemas.microsoft.com/office/drawing/2014/main" id="{2F21A937-EA18-4E87-B34A-140795584F36}"/>
              </a:ext>
            </a:extLst>
          </p:cNvPr>
          <p:cNvSpPr>
            <a:spLocks noGrp="1"/>
          </p:cNvSpPr>
          <p:nvPr>
            <p:ph type="title"/>
          </p:nvPr>
        </p:nvSpPr>
        <p:spPr/>
        <p:txBody>
          <a:bodyPr/>
          <a:lstStyle/>
          <a:p>
            <a:r>
              <a:rPr kumimoji="1" lang="ja-JP" altLang="en-US"/>
              <a:t>マスター タイトルの書式設定</a:t>
            </a:r>
          </a:p>
        </p:txBody>
      </p:sp>
      <p:sp>
        <p:nvSpPr>
          <p:cNvPr id="3" name="コンテンツ プレースホルダー 2">
            <a:extLst>
              <a:ext uri="{FF2B5EF4-FFF2-40B4-BE49-F238E27FC236}">
                <a16:creationId xmlns:a16="http://schemas.microsoft.com/office/drawing/2014/main" id="{22B16778-AEAA-4244-98E7-1CE3B0768E23}"/>
              </a:ext>
            </a:extLst>
          </p:cNvPr>
          <p:cNvSpPr>
            <a:spLocks noGrp="1"/>
          </p:cNvSpPr>
          <p:nvPr>
            <p:ph idx="1"/>
          </p:nvPr>
        </p:nvSpPr>
        <p:spPr/>
        <p:txBody>
          <a:body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日付プレースホルダー 3">
            <a:extLst>
              <a:ext uri="{FF2B5EF4-FFF2-40B4-BE49-F238E27FC236}">
                <a16:creationId xmlns:a16="http://schemas.microsoft.com/office/drawing/2014/main" id="{715990D7-DA37-4654-B577-17B201DF53EB}"/>
              </a:ext>
            </a:extLst>
          </p:cNvPr>
          <p:cNvSpPr>
            <a:spLocks noGrp="1"/>
          </p:cNvSpPr>
          <p:nvPr>
            <p:ph type="dt" sz="half" idx="10"/>
          </p:nvPr>
        </p:nvSpPr>
        <p:spPr/>
        <p:txBody>
          <a:bodyPr/>
          <a:lstStyle/>
          <a:p>
            <a:fld id="{6160D796-D1B2-4570-BD1D-B75165554045}" type="datetimeFigureOut">
              <a:rPr kumimoji="1" lang="ja-JP" altLang="en-US" smtClean="0"/>
              <a:t>2022/8/30</a:t>
            </a:fld>
            <a:endParaRPr kumimoji="1" lang="ja-JP" altLang="en-US"/>
          </a:p>
        </p:txBody>
      </p:sp>
      <p:sp>
        <p:nvSpPr>
          <p:cNvPr id="5" name="フッター プレースホルダー 4">
            <a:extLst>
              <a:ext uri="{FF2B5EF4-FFF2-40B4-BE49-F238E27FC236}">
                <a16:creationId xmlns:a16="http://schemas.microsoft.com/office/drawing/2014/main" id="{0F0D9C7A-7B03-4B1A-8B86-ECF37BF27A42}"/>
              </a:ext>
            </a:extLst>
          </p:cNvPr>
          <p:cNvSpPr>
            <a:spLocks noGrp="1"/>
          </p:cNvSpPr>
          <p:nvPr>
            <p:ph type="ftr" sz="quarter" idx="11"/>
          </p:nvPr>
        </p:nvSpPr>
        <p:spPr/>
        <p:txBody>
          <a:bodyPr/>
          <a:lstStyle/>
          <a:p>
            <a:endParaRPr kumimoji="1" lang="ja-JP" altLang="en-US"/>
          </a:p>
        </p:txBody>
      </p:sp>
      <p:sp>
        <p:nvSpPr>
          <p:cNvPr id="6" name="スライド番号プレースホルダー 5">
            <a:extLst>
              <a:ext uri="{FF2B5EF4-FFF2-40B4-BE49-F238E27FC236}">
                <a16:creationId xmlns:a16="http://schemas.microsoft.com/office/drawing/2014/main" id="{2EF963C0-1D6B-4C9B-8002-2DEF8C28C202}"/>
              </a:ext>
            </a:extLst>
          </p:cNvPr>
          <p:cNvSpPr>
            <a:spLocks noGrp="1"/>
          </p:cNvSpPr>
          <p:nvPr>
            <p:ph type="sldNum" sz="quarter" idx="12"/>
          </p:nvPr>
        </p:nvSpPr>
        <p:spPr/>
        <p:txBody>
          <a:bodyPr/>
          <a:lstStyle/>
          <a:p>
            <a:fld id="{5C7C24B2-CA6B-40C0-A99A-12D828359445}" type="slidenum">
              <a:rPr kumimoji="1" lang="ja-JP" altLang="en-US" smtClean="0"/>
              <a:t>‹#›</a:t>
            </a:fld>
            <a:endParaRPr kumimoji="1" lang="ja-JP" altLang="en-US"/>
          </a:p>
        </p:txBody>
      </p:sp>
    </p:spTree>
    <p:extLst>
      <p:ext uri="{BB962C8B-B14F-4D97-AF65-F5344CB8AC3E}">
        <p14:creationId xmlns:p14="http://schemas.microsoft.com/office/powerpoint/2010/main" val="12314912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セクション見出し">
    <p:spTree>
      <p:nvGrpSpPr>
        <p:cNvPr id="1" name=""/>
        <p:cNvGrpSpPr/>
        <p:nvPr/>
      </p:nvGrpSpPr>
      <p:grpSpPr>
        <a:xfrm>
          <a:off x="0" y="0"/>
          <a:ext cx="0" cy="0"/>
          <a:chOff x="0" y="0"/>
          <a:chExt cx="0" cy="0"/>
        </a:xfrm>
      </p:grpSpPr>
      <p:sp>
        <p:nvSpPr>
          <p:cNvPr id="2" name="タイトル 1">
            <a:extLst>
              <a:ext uri="{FF2B5EF4-FFF2-40B4-BE49-F238E27FC236}">
                <a16:creationId xmlns:a16="http://schemas.microsoft.com/office/drawing/2014/main" id="{1B9AED1B-E614-4AD6-93F5-1031C3A0E8D3}"/>
              </a:ext>
            </a:extLst>
          </p:cNvPr>
          <p:cNvSpPr>
            <a:spLocks noGrp="1"/>
          </p:cNvSpPr>
          <p:nvPr>
            <p:ph type="title"/>
          </p:nvPr>
        </p:nvSpPr>
        <p:spPr>
          <a:xfrm>
            <a:off x="831850" y="1709738"/>
            <a:ext cx="10515600" cy="2852737"/>
          </a:xfrm>
        </p:spPr>
        <p:txBody>
          <a:bodyPr anchor="b"/>
          <a:lstStyle>
            <a:lvl1pPr>
              <a:defRPr sz="6000"/>
            </a:lvl1pPr>
          </a:lstStyle>
          <a:p>
            <a:r>
              <a:rPr kumimoji="1" lang="ja-JP" altLang="en-US"/>
              <a:t>マスター タイトルの書式設定</a:t>
            </a:r>
          </a:p>
        </p:txBody>
      </p:sp>
      <p:sp>
        <p:nvSpPr>
          <p:cNvPr id="3" name="テキスト プレースホルダー 2">
            <a:extLst>
              <a:ext uri="{FF2B5EF4-FFF2-40B4-BE49-F238E27FC236}">
                <a16:creationId xmlns:a16="http://schemas.microsoft.com/office/drawing/2014/main" id="{12BB222B-ADD5-4B9E-BD78-891B2185197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kumimoji="1" lang="ja-JP" altLang="en-US"/>
              <a:t>マスター テキストの書式設定</a:t>
            </a:r>
          </a:p>
        </p:txBody>
      </p:sp>
      <p:sp>
        <p:nvSpPr>
          <p:cNvPr id="4" name="日付プレースホルダー 3">
            <a:extLst>
              <a:ext uri="{FF2B5EF4-FFF2-40B4-BE49-F238E27FC236}">
                <a16:creationId xmlns:a16="http://schemas.microsoft.com/office/drawing/2014/main" id="{A5A22680-3289-409B-9BED-412571D3C1F9}"/>
              </a:ext>
            </a:extLst>
          </p:cNvPr>
          <p:cNvSpPr>
            <a:spLocks noGrp="1"/>
          </p:cNvSpPr>
          <p:nvPr>
            <p:ph type="dt" sz="half" idx="10"/>
          </p:nvPr>
        </p:nvSpPr>
        <p:spPr/>
        <p:txBody>
          <a:bodyPr/>
          <a:lstStyle/>
          <a:p>
            <a:fld id="{6160D796-D1B2-4570-BD1D-B75165554045}" type="datetimeFigureOut">
              <a:rPr kumimoji="1" lang="ja-JP" altLang="en-US" smtClean="0"/>
              <a:t>2022/8/30</a:t>
            </a:fld>
            <a:endParaRPr kumimoji="1" lang="ja-JP" altLang="en-US"/>
          </a:p>
        </p:txBody>
      </p:sp>
      <p:sp>
        <p:nvSpPr>
          <p:cNvPr id="5" name="フッター プレースホルダー 4">
            <a:extLst>
              <a:ext uri="{FF2B5EF4-FFF2-40B4-BE49-F238E27FC236}">
                <a16:creationId xmlns:a16="http://schemas.microsoft.com/office/drawing/2014/main" id="{E88F6C75-C777-41A2-A390-56CACA9A05F0}"/>
              </a:ext>
            </a:extLst>
          </p:cNvPr>
          <p:cNvSpPr>
            <a:spLocks noGrp="1"/>
          </p:cNvSpPr>
          <p:nvPr>
            <p:ph type="ftr" sz="quarter" idx="11"/>
          </p:nvPr>
        </p:nvSpPr>
        <p:spPr/>
        <p:txBody>
          <a:bodyPr/>
          <a:lstStyle/>
          <a:p>
            <a:endParaRPr kumimoji="1" lang="ja-JP" altLang="en-US"/>
          </a:p>
        </p:txBody>
      </p:sp>
      <p:sp>
        <p:nvSpPr>
          <p:cNvPr id="6" name="スライド番号プレースホルダー 5">
            <a:extLst>
              <a:ext uri="{FF2B5EF4-FFF2-40B4-BE49-F238E27FC236}">
                <a16:creationId xmlns:a16="http://schemas.microsoft.com/office/drawing/2014/main" id="{AE1245F4-05D3-4C32-BC78-C79B3E4889B6}"/>
              </a:ext>
            </a:extLst>
          </p:cNvPr>
          <p:cNvSpPr>
            <a:spLocks noGrp="1"/>
          </p:cNvSpPr>
          <p:nvPr>
            <p:ph type="sldNum" sz="quarter" idx="12"/>
          </p:nvPr>
        </p:nvSpPr>
        <p:spPr/>
        <p:txBody>
          <a:bodyPr/>
          <a:lstStyle/>
          <a:p>
            <a:fld id="{5C7C24B2-CA6B-40C0-A99A-12D828359445}" type="slidenum">
              <a:rPr kumimoji="1" lang="ja-JP" altLang="en-US" smtClean="0"/>
              <a:t>‹#›</a:t>
            </a:fld>
            <a:endParaRPr kumimoji="1" lang="ja-JP" altLang="en-US"/>
          </a:p>
        </p:txBody>
      </p:sp>
    </p:spTree>
    <p:extLst>
      <p:ext uri="{BB962C8B-B14F-4D97-AF65-F5344CB8AC3E}">
        <p14:creationId xmlns:p14="http://schemas.microsoft.com/office/powerpoint/2010/main" val="30430155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2 つのコンテンツ">
    <p:spTree>
      <p:nvGrpSpPr>
        <p:cNvPr id="1" name=""/>
        <p:cNvGrpSpPr/>
        <p:nvPr/>
      </p:nvGrpSpPr>
      <p:grpSpPr>
        <a:xfrm>
          <a:off x="0" y="0"/>
          <a:ext cx="0" cy="0"/>
          <a:chOff x="0" y="0"/>
          <a:chExt cx="0" cy="0"/>
        </a:xfrm>
      </p:grpSpPr>
      <p:sp>
        <p:nvSpPr>
          <p:cNvPr id="2" name="タイトル 1">
            <a:extLst>
              <a:ext uri="{FF2B5EF4-FFF2-40B4-BE49-F238E27FC236}">
                <a16:creationId xmlns:a16="http://schemas.microsoft.com/office/drawing/2014/main" id="{1D59DE30-58DD-48FC-946A-84427B6685C6}"/>
              </a:ext>
            </a:extLst>
          </p:cNvPr>
          <p:cNvSpPr>
            <a:spLocks noGrp="1"/>
          </p:cNvSpPr>
          <p:nvPr>
            <p:ph type="title"/>
          </p:nvPr>
        </p:nvSpPr>
        <p:spPr/>
        <p:txBody>
          <a:bodyPr/>
          <a:lstStyle/>
          <a:p>
            <a:r>
              <a:rPr kumimoji="1" lang="ja-JP" altLang="en-US"/>
              <a:t>マスター タイトルの書式設定</a:t>
            </a:r>
          </a:p>
        </p:txBody>
      </p:sp>
      <p:sp>
        <p:nvSpPr>
          <p:cNvPr id="3" name="コンテンツ プレースホルダー 2">
            <a:extLst>
              <a:ext uri="{FF2B5EF4-FFF2-40B4-BE49-F238E27FC236}">
                <a16:creationId xmlns:a16="http://schemas.microsoft.com/office/drawing/2014/main" id="{AA197FA9-848C-4A05-BDA5-105B8C9B1A44}"/>
              </a:ext>
            </a:extLst>
          </p:cNvPr>
          <p:cNvSpPr>
            <a:spLocks noGrp="1"/>
          </p:cNvSpPr>
          <p:nvPr>
            <p:ph sz="half" idx="1"/>
          </p:nvPr>
        </p:nvSpPr>
        <p:spPr>
          <a:xfrm>
            <a:off x="838200" y="1825625"/>
            <a:ext cx="5181600" cy="4351338"/>
          </a:xfrm>
        </p:spPr>
        <p:txBody>
          <a:body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コンテンツ プレースホルダー 3">
            <a:extLst>
              <a:ext uri="{FF2B5EF4-FFF2-40B4-BE49-F238E27FC236}">
                <a16:creationId xmlns:a16="http://schemas.microsoft.com/office/drawing/2014/main" id="{BE8178CC-866A-4C7D-BD73-BBE421FE13F9}"/>
              </a:ext>
            </a:extLst>
          </p:cNvPr>
          <p:cNvSpPr>
            <a:spLocks noGrp="1"/>
          </p:cNvSpPr>
          <p:nvPr>
            <p:ph sz="half" idx="2"/>
          </p:nvPr>
        </p:nvSpPr>
        <p:spPr>
          <a:xfrm>
            <a:off x="6172200" y="1825625"/>
            <a:ext cx="5181600" cy="4351338"/>
          </a:xfrm>
        </p:spPr>
        <p:txBody>
          <a:body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5" name="日付プレースホルダー 4">
            <a:extLst>
              <a:ext uri="{FF2B5EF4-FFF2-40B4-BE49-F238E27FC236}">
                <a16:creationId xmlns:a16="http://schemas.microsoft.com/office/drawing/2014/main" id="{A5504217-7DEA-4C34-AD6A-D12A034827AA}"/>
              </a:ext>
            </a:extLst>
          </p:cNvPr>
          <p:cNvSpPr>
            <a:spLocks noGrp="1"/>
          </p:cNvSpPr>
          <p:nvPr>
            <p:ph type="dt" sz="half" idx="10"/>
          </p:nvPr>
        </p:nvSpPr>
        <p:spPr/>
        <p:txBody>
          <a:bodyPr/>
          <a:lstStyle/>
          <a:p>
            <a:fld id="{6160D796-D1B2-4570-BD1D-B75165554045}" type="datetimeFigureOut">
              <a:rPr kumimoji="1" lang="ja-JP" altLang="en-US" smtClean="0"/>
              <a:t>2022/8/30</a:t>
            </a:fld>
            <a:endParaRPr kumimoji="1" lang="ja-JP" altLang="en-US"/>
          </a:p>
        </p:txBody>
      </p:sp>
      <p:sp>
        <p:nvSpPr>
          <p:cNvPr id="6" name="フッター プレースホルダー 5">
            <a:extLst>
              <a:ext uri="{FF2B5EF4-FFF2-40B4-BE49-F238E27FC236}">
                <a16:creationId xmlns:a16="http://schemas.microsoft.com/office/drawing/2014/main" id="{C8712789-BFC2-4B18-9FCD-24E1AADBBC14}"/>
              </a:ext>
            </a:extLst>
          </p:cNvPr>
          <p:cNvSpPr>
            <a:spLocks noGrp="1"/>
          </p:cNvSpPr>
          <p:nvPr>
            <p:ph type="ftr" sz="quarter" idx="11"/>
          </p:nvPr>
        </p:nvSpPr>
        <p:spPr/>
        <p:txBody>
          <a:bodyPr/>
          <a:lstStyle/>
          <a:p>
            <a:endParaRPr kumimoji="1" lang="ja-JP" altLang="en-US"/>
          </a:p>
        </p:txBody>
      </p:sp>
      <p:sp>
        <p:nvSpPr>
          <p:cNvPr id="7" name="スライド番号プレースホルダー 6">
            <a:extLst>
              <a:ext uri="{FF2B5EF4-FFF2-40B4-BE49-F238E27FC236}">
                <a16:creationId xmlns:a16="http://schemas.microsoft.com/office/drawing/2014/main" id="{FE77273E-AE8E-44ED-B321-B28DC932D94D}"/>
              </a:ext>
            </a:extLst>
          </p:cNvPr>
          <p:cNvSpPr>
            <a:spLocks noGrp="1"/>
          </p:cNvSpPr>
          <p:nvPr>
            <p:ph type="sldNum" sz="quarter" idx="12"/>
          </p:nvPr>
        </p:nvSpPr>
        <p:spPr/>
        <p:txBody>
          <a:bodyPr/>
          <a:lstStyle/>
          <a:p>
            <a:fld id="{5C7C24B2-CA6B-40C0-A99A-12D828359445}" type="slidenum">
              <a:rPr kumimoji="1" lang="ja-JP" altLang="en-US" smtClean="0"/>
              <a:t>‹#›</a:t>
            </a:fld>
            <a:endParaRPr kumimoji="1" lang="ja-JP" altLang="en-US"/>
          </a:p>
        </p:txBody>
      </p:sp>
    </p:spTree>
    <p:extLst>
      <p:ext uri="{BB962C8B-B14F-4D97-AF65-F5344CB8AC3E}">
        <p14:creationId xmlns:p14="http://schemas.microsoft.com/office/powerpoint/2010/main" val="11159311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較">
    <p:spTree>
      <p:nvGrpSpPr>
        <p:cNvPr id="1" name=""/>
        <p:cNvGrpSpPr/>
        <p:nvPr/>
      </p:nvGrpSpPr>
      <p:grpSpPr>
        <a:xfrm>
          <a:off x="0" y="0"/>
          <a:ext cx="0" cy="0"/>
          <a:chOff x="0" y="0"/>
          <a:chExt cx="0" cy="0"/>
        </a:xfrm>
      </p:grpSpPr>
      <p:sp>
        <p:nvSpPr>
          <p:cNvPr id="2" name="タイトル 1">
            <a:extLst>
              <a:ext uri="{FF2B5EF4-FFF2-40B4-BE49-F238E27FC236}">
                <a16:creationId xmlns:a16="http://schemas.microsoft.com/office/drawing/2014/main" id="{9267F603-E655-4E56-811D-E6A34C80A2F3}"/>
              </a:ext>
            </a:extLst>
          </p:cNvPr>
          <p:cNvSpPr>
            <a:spLocks noGrp="1"/>
          </p:cNvSpPr>
          <p:nvPr>
            <p:ph type="title"/>
          </p:nvPr>
        </p:nvSpPr>
        <p:spPr>
          <a:xfrm>
            <a:off x="839788" y="365125"/>
            <a:ext cx="10515600" cy="1325563"/>
          </a:xfrm>
        </p:spPr>
        <p:txBody>
          <a:bodyPr/>
          <a:lstStyle/>
          <a:p>
            <a:r>
              <a:rPr kumimoji="1" lang="ja-JP" altLang="en-US"/>
              <a:t>マスター タイトルの書式設定</a:t>
            </a:r>
          </a:p>
        </p:txBody>
      </p:sp>
      <p:sp>
        <p:nvSpPr>
          <p:cNvPr id="3" name="テキスト プレースホルダー 2">
            <a:extLst>
              <a:ext uri="{FF2B5EF4-FFF2-40B4-BE49-F238E27FC236}">
                <a16:creationId xmlns:a16="http://schemas.microsoft.com/office/drawing/2014/main" id="{9F6E7F9C-2D69-4CD3-BB0C-45C686A3058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kumimoji="1" lang="ja-JP" altLang="en-US"/>
              <a:t>マスター テキストの書式設定</a:t>
            </a:r>
          </a:p>
        </p:txBody>
      </p:sp>
      <p:sp>
        <p:nvSpPr>
          <p:cNvPr id="4" name="コンテンツ プレースホルダー 3">
            <a:extLst>
              <a:ext uri="{FF2B5EF4-FFF2-40B4-BE49-F238E27FC236}">
                <a16:creationId xmlns:a16="http://schemas.microsoft.com/office/drawing/2014/main" id="{8E80494E-7830-40BD-82BD-244D71086F24}"/>
              </a:ext>
            </a:extLst>
          </p:cNvPr>
          <p:cNvSpPr>
            <a:spLocks noGrp="1"/>
          </p:cNvSpPr>
          <p:nvPr>
            <p:ph sz="half" idx="2"/>
          </p:nvPr>
        </p:nvSpPr>
        <p:spPr>
          <a:xfrm>
            <a:off x="839788" y="2505075"/>
            <a:ext cx="5157787" cy="3684588"/>
          </a:xfrm>
        </p:spPr>
        <p:txBody>
          <a:body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5" name="テキスト プレースホルダー 4">
            <a:extLst>
              <a:ext uri="{FF2B5EF4-FFF2-40B4-BE49-F238E27FC236}">
                <a16:creationId xmlns:a16="http://schemas.microsoft.com/office/drawing/2014/main" id="{C19F73AF-CCD2-4E9A-A496-A7E2753A112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kumimoji="1" lang="ja-JP" altLang="en-US"/>
              <a:t>マスター テキストの書式設定</a:t>
            </a:r>
          </a:p>
        </p:txBody>
      </p:sp>
      <p:sp>
        <p:nvSpPr>
          <p:cNvPr id="6" name="コンテンツ プレースホルダー 5">
            <a:extLst>
              <a:ext uri="{FF2B5EF4-FFF2-40B4-BE49-F238E27FC236}">
                <a16:creationId xmlns:a16="http://schemas.microsoft.com/office/drawing/2014/main" id="{D6C35596-A493-4CBB-BB27-F8E892082A6F}"/>
              </a:ext>
            </a:extLst>
          </p:cNvPr>
          <p:cNvSpPr>
            <a:spLocks noGrp="1"/>
          </p:cNvSpPr>
          <p:nvPr>
            <p:ph sz="quarter" idx="4"/>
          </p:nvPr>
        </p:nvSpPr>
        <p:spPr>
          <a:xfrm>
            <a:off x="6172200" y="2505075"/>
            <a:ext cx="5183188" cy="3684588"/>
          </a:xfrm>
        </p:spPr>
        <p:txBody>
          <a:body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7" name="日付プレースホルダー 6">
            <a:extLst>
              <a:ext uri="{FF2B5EF4-FFF2-40B4-BE49-F238E27FC236}">
                <a16:creationId xmlns:a16="http://schemas.microsoft.com/office/drawing/2014/main" id="{BAA14630-8EFA-43B1-A3AB-4E28776ECCED}"/>
              </a:ext>
            </a:extLst>
          </p:cNvPr>
          <p:cNvSpPr>
            <a:spLocks noGrp="1"/>
          </p:cNvSpPr>
          <p:nvPr>
            <p:ph type="dt" sz="half" idx="10"/>
          </p:nvPr>
        </p:nvSpPr>
        <p:spPr/>
        <p:txBody>
          <a:bodyPr/>
          <a:lstStyle/>
          <a:p>
            <a:fld id="{6160D796-D1B2-4570-BD1D-B75165554045}" type="datetimeFigureOut">
              <a:rPr kumimoji="1" lang="ja-JP" altLang="en-US" smtClean="0"/>
              <a:t>2022/8/30</a:t>
            </a:fld>
            <a:endParaRPr kumimoji="1" lang="ja-JP" altLang="en-US"/>
          </a:p>
        </p:txBody>
      </p:sp>
      <p:sp>
        <p:nvSpPr>
          <p:cNvPr id="8" name="フッター プレースホルダー 7">
            <a:extLst>
              <a:ext uri="{FF2B5EF4-FFF2-40B4-BE49-F238E27FC236}">
                <a16:creationId xmlns:a16="http://schemas.microsoft.com/office/drawing/2014/main" id="{0E30A6D6-F6FB-4780-BDA7-870D40AF4E5B}"/>
              </a:ext>
            </a:extLst>
          </p:cNvPr>
          <p:cNvSpPr>
            <a:spLocks noGrp="1"/>
          </p:cNvSpPr>
          <p:nvPr>
            <p:ph type="ftr" sz="quarter" idx="11"/>
          </p:nvPr>
        </p:nvSpPr>
        <p:spPr/>
        <p:txBody>
          <a:bodyPr/>
          <a:lstStyle/>
          <a:p>
            <a:endParaRPr kumimoji="1" lang="ja-JP" altLang="en-US"/>
          </a:p>
        </p:txBody>
      </p:sp>
      <p:sp>
        <p:nvSpPr>
          <p:cNvPr id="9" name="スライド番号プレースホルダー 8">
            <a:extLst>
              <a:ext uri="{FF2B5EF4-FFF2-40B4-BE49-F238E27FC236}">
                <a16:creationId xmlns:a16="http://schemas.microsoft.com/office/drawing/2014/main" id="{0C2580C1-33F5-4624-8F3C-E6E4A47EEB8A}"/>
              </a:ext>
            </a:extLst>
          </p:cNvPr>
          <p:cNvSpPr>
            <a:spLocks noGrp="1"/>
          </p:cNvSpPr>
          <p:nvPr>
            <p:ph type="sldNum" sz="quarter" idx="12"/>
          </p:nvPr>
        </p:nvSpPr>
        <p:spPr/>
        <p:txBody>
          <a:bodyPr/>
          <a:lstStyle/>
          <a:p>
            <a:fld id="{5C7C24B2-CA6B-40C0-A99A-12D828359445}" type="slidenum">
              <a:rPr kumimoji="1" lang="ja-JP" altLang="en-US" smtClean="0"/>
              <a:t>‹#›</a:t>
            </a:fld>
            <a:endParaRPr kumimoji="1" lang="ja-JP" altLang="en-US"/>
          </a:p>
        </p:txBody>
      </p:sp>
    </p:spTree>
    <p:extLst>
      <p:ext uri="{BB962C8B-B14F-4D97-AF65-F5344CB8AC3E}">
        <p14:creationId xmlns:p14="http://schemas.microsoft.com/office/powerpoint/2010/main" val="28911041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タイトルのみ">
    <p:spTree>
      <p:nvGrpSpPr>
        <p:cNvPr id="1" name=""/>
        <p:cNvGrpSpPr/>
        <p:nvPr/>
      </p:nvGrpSpPr>
      <p:grpSpPr>
        <a:xfrm>
          <a:off x="0" y="0"/>
          <a:ext cx="0" cy="0"/>
          <a:chOff x="0" y="0"/>
          <a:chExt cx="0" cy="0"/>
        </a:xfrm>
      </p:grpSpPr>
      <p:sp>
        <p:nvSpPr>
          <p:cNvPr id="2" name="タイトル 1">
            <a:extLst>
              <a:ext uri="{FF2B5EF4-FFF2-40B4-BE49-F238E27FC236}">
                <a16:creationId xmlns:a16="http://schemas.microsoft.com/office/drawing/2014/main" id="{47D888CA-6E6D-486E-9EC4-B46ADCE19A25}"/>
              </a:ext>
            </a:extLst>
          </p:cNvPr>
          <p:cNvSpPr>
            <a:spLocks noGrp="1"/>
          </p:cNvSpPr>
          <p:nvPr>
            <p:ph type="title"/>
          </p:nvPr>
        </p:nvSpPr>
        <p:spPr/>
        <p:txBody>
          <a:bodyPr/>
          <a:lstStyle/>
          <a:p>
            <a:r>
              <a:rPr kumimoji="1" lang="ja-JP" altLang="en-US"/>
              <a:t>マスター タイトルの書式設定</a:t>
            </a:r>
          </a:p>
        </p:txBody>
      </p:sp>
      <p:sp>
        <p:nvSpPr>
          <p:cNvPr id="3" name="日付プレースホルダー 2">
            <a:extLst>
              <a:ext uri="{FF2B5EF4-FFF2-40B4-BE49-F238E27FC236}">
                <a16:creationId xmlns:a16="http://schemas.microsoft.com/office/drawing/2014/main" id="{68B7F888-1B45-407F-8106-D1B634753C02}"/>
              </a:ext>
            </a:extLst>
          </p:cNvPr>
          <p:cNvSpPr>
            <a:spLocks noGrp="1"/>
          </p:cNvSpPr>
          <p:nvPr>
            <p:ph type="dt" sz="half" idx="10"/>
          </p:nvPr>
        </p:nvSpPr>
        <p:spPr/>
        <p:txBody>
          <a:bodyPr/>
          <a:lstStyle/>
          <a:p>
            <a:fld id="{6160D796-D1B2-4570-BD1D-B75165554045}" type="datetimeFigureOut">
              <a:rPr kumimoji="1" lang="ja-JP" altLang="en-US" smtClean="0"/>
              <a:t>2022/8/30</a:t>
            </a:fld>
            <a:endParaRPr kumimoji="1" lang="ja-JP" altLang="en-US"/>
          </a:p>
        </p:txBody>
      </p:sp>
      <p:sp>
        <p:nvSpPr>
          <p:cNvPr id="4" name="フッター プレースホルダー 3">
            <a:extLst>
              <a:ext uri="{FF2B5EF4-FFF2-40B4-BE49-F238E27FC236}">
                <a16:creationId xmlns:a16="http://schemas.microsoft.com/office/drawing/2014/main" id="{124DDCF8-88F4-41A5-B693-F95DF8C01AD1}"/>
              </a:ext>
            </a:extLst>
          </p:cNvPr>
          <p:cNvSpPr>
            <a:spLocks noGrp="1"/>
          </p:cNvSpPr>
          <p:nvPr>
            <p:ph type="ftr" sz="quarter" idx="11"/>
          </p:nvPr>
        </p:nvSpPr>
        <p:spPr/>
        <p:txBody>
          <a:bodyPr/>
          <a:lstStyle/>
          <a:p>
            <a:endParaRPr kumimoji="1" lang="ja-JP" altLang="en-US"/>
          </a:p>
        </p:txBody>
      </p:sp>
      <p:sp>
        <p:nvSpPr>
          <p:cNvPr id="5" name="スライド番号プレースホルダー 4">
            <a:extLst>
              <a:ext uri="{FF2B5EF4-FFF2-40B4-BE49-F238E27FC236}">
                <a16:creationId xmlns:a16="http://schemas.microsoft.com/office/drawing/2014/main" id="{9850CF91-2F1B-470E-B521-1955083EE62C}"/>
              </a:ext>
            </a:extLst>
          </p:cNvPr>
          <p:cNvSpPr>
            <a:spLocks noGrp="1"/>
          </p:cNvSpPr>
          <p:nvPr>
            <p:ph type="sldNum" sz="quarter" idx="12"/>
          </p:nvPr>
        </p:nvSpPr>
        <p:spPr/>
        <p:txBody>
          <a:bodyPr/>
          <a:lstStyle/>
          <a:p>
            <a:fld id="{5C7C24B2-CA6B-40C0-A99A-12D828359445}" type="slidenum">
              <a:rPr kumimoji="1" lang="ja-JP" altLang="en-US" smtClean="0"/>
              <a:t>‹#›</a:t>
            </a:fld>
            <a:endParaRPr kumimoji="1" lang="ja-JP" altLang="en-US"/>
          </a:p>
        </p:txBody>
      </p:sp>
    </p:spTree>
    <p:extLst>
      <p:ext uri="{BB962C8B-B14F-4D97-AF65-F5344CB8AC3E}">
        <p14:creationId xmlns:p14="http://schemas.microsoft.com/office/powerpoint/2010/main" val="19067462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白紙">
    <p:spTree>
      <p:nvGrpSpPr>
        <p:cNvPr id="1" name=""/>
        <p:cNvGrpSpPr/>
        <p:nvPr/>
      </p:nvGrpSpPr>
      <p:grpSpPr>
        <a:xfrm>
          <a:off x="0" y="0"/>
          <a:ext cx="0" cy="0"/>
          <a:chOff x="0" y="0"/>
          <a:chExt cx="0" cy="0"/>
        </a:xfrm>
      </p:grpSpPr>
      <p:sp>
        <p:nvSpPr>
          <p:cNvPr id="2" name="日付プレースホルダー 1">
            <a:extLst>
              <a:ext uri="{FF2B5EF4-FFF2-40B4-BE49-F238E27FC236}">
                <a16:creationId xmlns:a16="http://schemas.microsoft.com/office/drawing/2014/main" id="{D4AB1B4E-991A-4A4C-A232-9EC6139758D7}"/>
              </a:ext>
            </a:extLst>
          </p:cNvPr>
          <p:cNvSpPr>
            <a:spLocks noGrp="1"/>
          </p:cNvSpPr>
          <p:nvPr>
            <p:ph type="dt" sz="half" idx="10"/>
          </p:nvPr>
        </p:nvSpPr>
        <p:spPr/>
        <p:txBody>
          <a:bodyPr/>
          <a:lstStyle/>
          <a:p>
            <a:fld id="{6160D796-D1B2-4570-BD1D-B75165554045}" type="datetimeFigureOut">
              <a:rPr kumimoji="1" lang="ja-JP" altLang="en-US" smtClean="0"/>
              <a:t>2022/8/30</a:t>
            </a:fld>
            <a:endParaRPr kumimoji="1" lang="ja-JP" altLang="en-US"/>
          </a:p>
        </p:txBody>
      </p:sp>
      <p:sp>
        <p:nvSpPr>
          <p:cNvPr id="3" name="フッター プレースホルダー 2">
            <a:extLst>
              <a:ext uri="{FF2B5EF4-FFF2-40B4-BE49-F238E27FC236}">
                <a16:creationId xmlns:a16="http://schemas.microsoft.com/office/drawing/2014/main" id="{59939DBD-9C44-4FE4-AB35-6F247BC92151}"/>
              </a:ext>
            </a:extLst>
          </p:cNvPr>
          <p:cNvSpPr>
            <a:spLocks noGrp="1"/>
          </p:cNvSpPr>
          <p:nvPr>
            <p:ph type="ftr" sz="quarter" idx="11"/>
          </p:nvPr>
        </p:nvSpPr>
        <p:spPr/>
        <p:txBody>
          <a:bodyPr/>
          <a:lstStyle/>
          <a:p>
            <a:endParaRPr kumimoji="1" lang="ja-JP" altLang="en-US"/>
          </a:p>
        </p:txBody>
      </p:sp>
      <p:sp>
        <p:nvSpPr>
          <p:cNvPr id="4" name="スライド番号プレースホルダー 3">
            <a:extLst>
              <a:ext uri="{FF2B5EF4-FFF2-40B4-BE49-F238E27FC236}">
                <a16:creationId xmlns:a16="http://schemas.microsoft.com/office/drawing/2014/main" id="{22A54922-8A20-473B-8EB8-67216292BA8C}"/>
              </a:ext>
            </a:extLst>
          </p:cNvPr>
          <p:cNvSpPr>
            <a:spLocks noGrp="1"/>
          </p:cNvSpPr>
          <p:nvPr>
            <p:ph type="sldNum" sz="quarter" idx="12"/>
          </p:nvPr>
        </p:nvSpPr>
        <p:spPr/>
        <p:txBody>
          <a:bodyPr/>
          <a:lstStyle/>
          <a:p>
            <a:fld id="{5C7C24B2-CA6B-40C0-A99A-12D828359445}" type="slidenum">
              <a:rPr kumimoji="1" lang="ja-JP" altLang="en-US" smtClean="0"/>
              <a:t>‹#›</a:t>
            </a:fld>
            <a:endParaRPr kumimoji="1" lang="ja-JP" altLang="en-US"/>
          </a:p>
        </p:txBody>
      </p:sp>
    </p:spTree>
    <p:extLst>
      <p:ext uri="{BB962C8B-B14F-4D97-AF65-F5344CB8AC3E}">
        <p14:creationId xmlns:p14="http://schemas.microsoft.com/office/powerpoint/2010/main" val="11443818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タイトル付きのコンテンツ">
    <p:spTree>
      <p:nvGrpSpPr>
        <p:cNvPr id="1" name=""/>
        <p:cNvGrpSpPr/>
        <p:nvPr/>
      </p:nvGrpSpPr>
      <p:grpSpPr>
        <a:xfrm>
          <a:off x="0" y="0"/>
          <a:ext cx="0" cy="0"/>
          <a:chOff x="0" y="0"/>
          <a:chExt cx="0" cy="0"/>
        </a:xfrm>
      </p:grpSpPr>
      <p:sp>
        <p:nvSpPr>
          <p:cNvPr id="2" name="タイトル 1">
            <a:extLst>
              <a:ext uri="{FF2B5EF4-FFF2-40B4-BE49-F238E27FC236}">
                <a16:creationId xmlns:a16="http://schemas.microsoft.com/office/drawing/2014/main" id="{48EB091C-C955-422E-B561-44907D0D75DB}"/>
              </a:ext>
            </a:extLst>
          </p:cNvPr>
          <p:cNvSpPr>
            <a:spLocks noGrp="1"/>
          </p:cNvSpPr>
          <p:nvPr>
            <p:ph type="title"/>
          </p:nvPr>
        </p:nvSpPr>
        <p:spPr>
          <a:xfrm>
            <a:off x="839788" y="457200"/>
            <a:ext cx="3932237" cy="1600200"/>
          </a:xfrm>
        </p:spPr>
        <p:txBody>
          <a:bodyPr anchor="b"/>
          <a:lstStyle>
            <a:lvl1pPr>
              <a:defRPr sz="3200"/>
            </a:lvl1pPr>
          </a:lstStyle>
          <a:p>
            <a:r>
              <a:rPr kumimoji="1" lang="ja-JP" altLang="en-US"/>
              <a:t>マスター タイトルの書式設定</a:t>
            </a:r>
          </a:p>
        </p:txBody>
      </p:sp>
      <p:sp>
        <p:nvSpPr>
          <p:cNvPr id="3" name="コンテンツ プレースホルダー 2">
            <a:extLst>
              <a:ext uri="{FF2B5EF4-FFF2-40B4-BE49-F238E27FC236}">
                <a16:creationId xmlns:a16="http://schemas.microsoft.com/office/drawing/2014/main" id="{E238D09F-5430-4BCC-8449-4C7E0F5B1AF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テキスト プレースホルダー 3">
            <a:extLst>
              <a:ext uri="{FF2B5EF4-FFF2-40B4-BE49-F238E27FC236}">
                <a16:creationId xmlns:a16="http://schemas.microsoft.com/office/drawing/2014/main" id="{BE5278A3-DCBA-40BD-9804-DCDEB2D66B5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kumimoji="1" lang="ja-JP" altLang="en-US"/>
              <a:t>マスター テキストの書式設定</a:t>
            </a:r>
          </a:p>
        </p:txBody>
      </p:sp>
      <p:sp>
        <p:nvSpPr>
          <p:cNvPr id="5" name="日付プレースホルダー 4">
            <a:extLst>
              <a:ext uri="{FF2B5EF4-FFF2-40B4-BE49-F238E27FC236}">
                <a16:creationId xmlns:a16="http://schemas.microsoft.com/office/drawing/2014/main" id="{9A56CB61-A2C2-4422-8CDB-14781293BF64}"/>
              </a:ext>
            </a:extLst>
          </p:cNvPr>
          <p:cNvSpPr>
            <a:spLocks noGrp="1"/>
          </p:cNvSpPr>
          <p:nvPr>
            <p:ph type="dt" sz="half" idx="10"/>
          </p:nvPr>
        </p:nvSpPr>
        <p:spPr/>
        <p:txBody>
          <a:bodyPr/>
          <a:lstStyle/>
          <a:p>
            <a:fld id="{6160D796-D1B2-4570-BD1D-B75165554045}" type="datetimeFigureOut">
              <a:rPr kumimoji="1" lang="ja-JP" altLang="en-US" smtClean="0"/>
              <a:t>2022/8/30</a:t>
            </a:fld>
            <a:endParaRPr kumimoji="1" lang="ja-JP" altLang="en-US"/>
          </a:p>
        </p:txBody>
      </p:sp>
      <p:sp>
        <p:nvSpPr>
          <p:cNvPr id="6" name="フッター プレースホルダー 5">
            <a:extLst>
              <a:ext uri="{FF2B5EF4-FFF2-40B4-BE49-F238E27FC236}">
                <a16:creationId xmlns:a16="http://schemas.microsoft.com/office/drawing/2014/main" id="{DEB908F4-4824-42F9-819A-B97786B925F8}"/>
              </a:ext>
            </a:extLst>
          </p:cNvPr>
          <p:cNvSpPr>
            <a:spLocks noGrp="1"/>
          </p:cNvSpPr>
          <p:nvPr>
            <p:ph type="ftr" sz="quarter" idx="11"/>
          </p:nvPr>
        </p:nvSpPr>
        <p:spPr/>
        <p:txBody>
          <a:bodyPr/>
          <a:lstStyle/>
          <a:p>
            <a:endParaRPr kumimoji="1" lang="ja-JP" altLang="en-US"/>
          </a:p>
        </p:txBody>
      </p:sp>
      <p:sp>
        <p:nvSpPr>
          <p:cNvPr id="7" name="スライド番号プレースホルダー 6">
            <a:extLst>
              <a:ext uri="{FF2B5EF4-FFF2-40B4-BE49-F238E27FC236}">
                <a16:creationId xmlns:a16="http://schemas.microsoft.com/office/drawing/2014/main" id="{5FAA43B7-14AC-4924-AAE9-FC76205058D2}"/>
              </a:ext>
            </a:extLst>
          </p:cNvPr>
          <p:cNvSpPr>
            <a:spLocks noGrp="1"/>
          </p:cNvSpPr>
          <p:nvPr>
            <p:ph type="sldNum" sz="quarter" idx="12"/>
          </p:nvPr>
        </p:nvSpPr>
        <p:spPr/>
        <p:txBody>
          <a:bodyPr/>
          <a:lstStyle/>
          <a:p>
            <a:fld id="{5C7C24B2-CA6B-40C0-A99A-12D828359445}" type="slidenum">
              <a:rPr kumimoji="1" lang="ja-JP" altLang="en-US" smtClean="0"/>
              <a:t>‹#›</a:t>
            </a:fld>
            <a:endParaRPr kumimoji="1" lang="ja-JP" altLang="en-US"/>
          </a:p>
        </p:txBody>
      </p:sp>
    </p:spTree>
    <p:extLst>
      <p:ext uri="{BB962C8B-B14F-4D97-AF65-F5344CB8AC3E}">
        <p14:creationId xmlns:p14="http://schemas.microsoft.com/office/powerpoint/2010/main" val="18642821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タイトル付きの図">
    <p:spTree>
      <p:nvGrpSpPr>
        <p:cNvPr id="1" name=""/>
        <p:cNvGrpSpPr/>
        <p:nvPr/>
      </p:nvGrpSpPr>
      <p:grpSpPr>
        <a:xfrm>
          <a:off x="0" y="0"/>
          <a:ext cx="0" cy="0"/>
          <a:chOff x="0" y="0"/>
          <a:chExt cx="0" cy="0"/>
        </a:xfrm>
      </p:grpSpPr>
      <p:sp>
        <p:nvSpPr>
          <p:cNvPr id="2" name="タイトル 1">
            <a:extLst>
              <a:ext uri="{FF2B5EF4-FFF2-40B4-BE49-F238E27FC236}">
                <a16:creationId xmlns:a16="http://schemas.microsoft.com/office/drawing/2014/main" id="{FA8E565D-7C94-4E68-9DBF-3EF757B6A5D3}"/>
              </a:ext>
            </a:extLst>
          </p:cNvPr>
          <p:cNvSpPr>
            <a:spLocks noGrp="1"/>
          </p:cNvSpPr>
          <p:nvPr>
            <p:ph type="title"/>
          </p:nvPr>
        </p:nvSpPr>
        <p:spPr>
          <a:xfrm>
            <a:off x="839788" y="457200"/>
            <a:ext cx="3932237" cy="1600200"/>
          </a:xfrm>
        </p:spPr>
        <p:txBody>
          <a:bodyPr anchor="b"/>
          <a:lstStyle>
            <a:lvl1pPr>
              <a:defRPr sz="3200"/>
            </a:lvl1pPr>
          </a:lstStyle>
          <a:p>
            <a:r>
              <a:rPr kumimoji="1" lang="ja-JP" altLang="en-US"/>
              <a:t>マスター タイトルの書式設定</a:t>
            </a:r>
          </a:p>
        </p:txBody>
      </p:sp>
      <p:sp>
        <p:nvSpPr>
          <p:cNvPr id="3" name="図プレースホルダー 2">
            <a:extLst>
              <a:ext uri="{FF2B5EF4-FFF2-40B4-BE49-F238E27FC236}">
                <a16:creationId xmlns:a16="http://schemas.microsoft.com/office/drawing/2014/main" id="{936ADEE0-7A11-42AA-9976-45F336AB01B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kumimoji="1" lang="ja-JP" altLang="en-US"/>
          </a:p>
        </p:txBody>
      </p:sp>
      <p:sp>
        <p:nvSpPr>
          <p:cNvPr id="4" name="テキスト プレースホルダー 3">
            <a:extLst>
              <a:ext uri="{FF2B5EF4-FFF2-40B4-BE49-F238E27FC236}">
                <a16:creationId xmlns:a16="http://schemas.microsoft.com/office/drawing/2014/main" id="{397E0D8C-AEAE-4ED8-9D75-90C4CDABAF0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kumimoji="1" lang="ja-JP" altLang="en-US"/>
              <a:t>マスター テキストの書式設定</a:t>
            </a:r>
          </a:p>
        </p:txBody>
      </p:sp>
      <p:sp>
        <p:nvSpPr>
          <p:cNvPr id="5" name="日付プレースホルダー 4">
            <a:extLst>
              <a:ext uri="{FF2B5EF4-FFF2-40B4-BE49-F238E27FC236}">
                <a16:creationId xmlns:a16="http://schemas.microsoft.com/office/drawing/2014/main" id="{7CE2E500-03E0-48CB-B79A-1C6A5D1411B9}"/>
              </a:ext>
            </a:extLst>
          </p:cNvPr>
          <p:cNvSpPr>
            <a:spLocks noGrp="1"/>
          </p:cNvSpPr>
          <p:nvPr>
            <p:ph type="dt" sz="half" idx="10"/>
          </p:nvPr>
        </p:nvSpPr>
        <p:spPr/>
        <p:txBody>
          <a:bodyPr/>
          <a:lstStyle/>
          <a:p>
            <a:fld id="{6160D796-D1B2-4570-BD1D-B75165554045}" type="datetimeFigureOut">
              <a:rPr kumimoji="1" lang="ja-JP" altLang="en-US" smtClean="0"/>
              <a:t>2022/8/30</a:t>
            </a:fld>
            <a:endParaRPr kumimoji="1" lang="ja-JP" altLang="en-US"/>
          </a:p>
        </p:txBody>
      </p:sp>
      <p:sp>
        <p:nvSpPr>
          <p:cNvPr id="6" name="フッター プレースホルダー 5">
            <a:extLst>
              <a:ext uri="{FF2B5EF4-FFF2-40B4-BE49-F238E27FC236}">
                <a16:creationId xmlns:a16="http://schemas.microsoft.com/office/drawing/2014/main" id="{0F15DE43-F108-4AD4-9055-4D9833A213F0}"/>
              </a:ext>
            </a:extLst>
          </p:cNvPr>
          <p:cNvSpPr>
            <a:spLocks noGrp="1"/>
          </p:cNvSpPr>
          <p:nvPr>
            <p:ph type="ftr" sz="quarter" idx="11"/>
          </p:nvPr>
        </p:nvSpPr>
        <p:spPr/>
        <p:txBody>
          <a:bodyPr/>
          <a:lstStyle/>
          <a:p>
            <a:endParaRPr kumimoji="1" lang="ja-JP" altLang="en-US"/>
          </a:p>
        </p:txBody>
      </p:sp>
      <p:sp>
        <p:nvSpPr>
          <p:cNvPr id="7" name="スライド番号プレースホルダー 6">
            <a:extLst>
              <a:ext uri="{FF2B5EF4-FFF2-40B4-BE49-F238E27FC236}">
                <a16:creationId xmlns:a16="http://schemas.microsoft.com/office/drawing/2014/main" id="{3CAA2778-0535-4BA3-BBDE-129456BB215D}"/>
              </a:ext>
            </a:extLst>
          </p:cNvPr>
          <p:cNvSpPr>
            <a:spLocks noGrp="1"/>
          </p:cNvSpPr>
          <p:nvPr>
            <p:ph type="sldNum" sz="quarter" idx="12"/>
          </p:nvPr>
        </p:nvSpPr>
        <p:spPr/>
        <p:txBody>
          <a:bodyPr/>
          <a:lstStyle/>
          <a:p>
            <a:fld id="{5C7C24B2-CA6B-40C0-A99A-12D828359445}" type="slidenum">
              <a:rPr kumimoji="1" lang="ja-JP" altLang="en-US" smtClean="0"/>
              <a:t>‹#›</a:t>
            </a:fld>
            <a:endParaRPr kumimoji="1" lang="ja-JP" altLang="en-US"/>
          </a:p>
        </p:txBody>
      </p:sp>
    </p:spTree>
    <p:extLst>
      <p:ext uri="{BB962C8B-B14F-4D97-AF65-F5344CB8AC3E}">
        <p14:creationId xmlns:p14="http://schemas.microsoft.com/office/powerpoint/2010/main" val="37030885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タイトルと縦書きテキスト">
    <p:spTree>
      <p:nvGrpSpPr>
        <p:cNvPr id="1" name=""/>
        <p:cNvGrpSpPr/>
        <p:nvPr/>
      </p:nvGrpSpPr>
      <p:grpSpPr>
        <a:xfrm>
          <a:off x="0" y="0"/>
          <a:ext cx="0" cy="0"/>
          <a:chOff x="0" y="0"/>
          <a:chExt cx="0" cy="0"/>
        </a:xfrm>
      </p:grpSpPr>
      <p:sp>
        <p:nvSpPr>
          <p:cNvPr id="2" name="タイトル 1">
            <a:extLst>
              <a:ext uri="{FF2B5EF4-FFF2-40B4-BE49-F238E27FC236}">
                <a16:creationId xmlns:a16="http://schemas.microsoft.com/office/drawing/2014/main" id="{49AD189A-5D98-452F-8E8A-21DE9F44DC0D}"/>
              </a:ext>
            </a:extLst>
          </p:cNvPr>
          <p:cNvSpPr>
            <a:spLocks noGrp="1"/>
          </p:cNvSpPr>
          <p:nvPr>
            <p:ph type="title"/>
          </p:nvPr>
        </p:nvSpPr>
        <p:spPr/>
        <p:txBody>
          <a:bodyPr/>
          <a:lstStyle/>
          <a:p>
            <a:r>
              <a:rPr kumimoji="1" lang="ja-JP" altLang="en-US"/>
              <a:t>マスター タイトルの書式設定</a:t>
            </a:r>
          </a:p>
        </p:txBody>
      </p:sp>
      <p:sp>
        <p:nvSpPr>
          <p:cNvPr id="3" name="縦書きテキスト プレースホルダー 2">
            <a:extLst>
              <a:ext uri="{FF2B5EF4-FFF2-40B4-BE49-F238E27FC236}">
                <a16:creationId xmlns:a16="http://schemas.microsoft.com/office/drawing/2014/main" id="{B5CFB1F0-F4A5-4C98-8EF5-7F653D3C2008}"/>
              </a:ext>
            </a:extLst>
          </p:cNvPr>
          <p:cNvSpPr>
            <a:spLocks noGrp="1"/>
          </p:cNvSpPr>
          <p:nvPr>
            <p:ph type="body" orient="vert" idx="1"/>
          </p:nvPr>
        </p:nvSpPr>
        <p:spPr/>
        <p:txBody>
          <a:bodyPr vert="eaVert"/>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日付プレースホルダー 3">
            <a:extLst>
              <a:ext uri="{FF2B5EF4-FFF2-40B4-BE49-F238E27FC236}">
                <a16:creationId xmlns:a16="http://schemas.microsoft.com/office/drawing/2014/main" id="{41E794B1-CEDB-462C-891E-AAED3A3014CD}"/>
              </a:ext>
            </a:extLst>
          </p:cNvPr>
          <p:cNvSpPr>
            <a:spLocks noGrp="1"/>
          </p:cNvSpPr>
          <p:nvPr>
            <p:ph type="dt" sz="half" idx="10"/>
          </p:nvPr>
        </p:nvSpPr>
        <p:spPr/>
        <p:txBody>
          <a:bodyPr/>
          <a:lstStyle/>
          <a:p>
            <a:fld id="{6160D796-D1B2-4570-BD1D-B75165554045}" type="datetimeFigureOut">
              <a:rPr kumimoji="1" lang="ja-JP" altLang="en-US" smtClean="0"/>
              <a:t>2022/8/30</a:t>
            </a:fld>
            <a:endParaRPr kumimoji="1" lang="ja-JP" altLang="en-US"/>
          </a:p>
        </p:txBody>
      </p:sp>
      <p:sp>
        <p:nvSpPr>
          <p:cNvPr id="5" name="フッター プレースホルダー 4">
            <a:extLst>
              <a:ext uri="{FF2B5EF4-FFF2-40B4-BE49-F238E27FC236}">
                <a16:creationId xmlns:a16="http://schemas.microsoft.com/office/drawing/2014/main" id="{FCCA4853-11C0-41EC-96CB-BF2E26FC2AF3}"/>
              </a:ext>
            </a:extLst>
          </p:cNvPr>
          <p:cNvSpPr>
            <a:spLocks noGrp="1"/>
          </p:cNvSpPr>
          <p:nvPr>
            <p:ph type="ftr" sz="quarter" idx="11"/>
          </p:nvPr>
        </p:nvSpPr>
        <p:spPr/>
        <p:txBody>
          <a:bodyPr/>
          <a:lstStyle/>
          <a:p>
            <a:endParaRPr kumimoji="1" lang="ja-JP" altLang="en-US"/>
          </a:p>
        </p:txBody>
      </p:sp>
      <p:sp>
        <p:nvSpPr>
          <p:cNvPr id="6" name="スライド番号プレースホルダー 5">
            <a:extLst>
              <a:ext uri="{FF2B5EF4-FFF2-40B4-BE49-F238E27FC236}">
                <a16:creationId xmlns:a16="http://schemas.microsoft.com/office/drawing/2014/main" id="{95939282-1B46-4F08-8FD1-A503F25174E1}"/>
              </a:ext>
            </a:extLst>
          </p:cNvPr>
          <p:cNvSpPr>
            <a:spLocks noGrp="1"/>
          </p:cNvSpPr>
          <p:nvPr>
            <p:ph type="sldNum" sz="quarter" idx="12"/>
          </p:nvPr>
        </p:nvSpPr>
        <p:spPr/>
        <p:txBody>
          <a:bodyPr/>
          <a:lstStyle/>
          <a:p>
            <a:fld id="{5C7C24B2-CA6B-40C0-A99A-12D828359445}" type="slidenum">
              <a:rPr kumimoji="1" lang="ja-JP" altLang="en-US" smtClean="0"/>
              <a:t>‹#›</a:t>
            </a:fld>
            <a:endParaRPr kumimoji="1" lang="ja-JP" altLang="en-US"/>
          </a:p>
        </p:txBody>
      </p:sp>
    </p:spTree>
    <p:extLst>
      <p:ext uri="{BB962C8B-B14F-4D97-AF65-F5344CB8AC3E}">
        <p14:creationId xmlns:p14="http://schemas.microsoft.com/office/powerpoint/2010/main" val="42892000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縦書きタイトルと&#10;縦書きテキスト">
    <p:spTree>
      <p:nvGrpSpPr>
        <p:cNvPr id="1" name=""/>
        <p:cNvGrpSpPr/>
        <p:nvPr/>
      </p:nvGrpSpPr>
      <p:grpSpPr>
        <a:xfrm>
          <a:off x="0" y="0"/>
          <a:ext cx="0" cy="0"/>
          <a:chOff x="0" y="0"/>
          <a:chExt cx="0" cy="0"/>
        </a:xfrm>
      </p:grpSpPr>
      <p:sp>
        <p:nvSpPr>
          <p:cNvPr id="2" name="縦書きタイトル 1">
            <a:extLst>
              <a:ext uri="{FF2B5EF4-FFF2-40B4-BE49-F238E27FC236}">
                <a16:creationId xmlns:a16="http://schemas.microsoft.com/office/drawing/2014/main" id="{2D7659C4-6ED3-40D4-9520-618BB2F1B84E}"/>
              </a:ext>
            </a:extLst>
          </p:cNvPr>
          <p:cNvSpPr>
            <a:spLocks noGrp="1"/>
          </p:cNvSpPr>
          <p:nvPr>
            <p:ph type="title" orient="vert"/>
          </p:nvPr>
        </p:nvSpPr>
        <p:spPr>
          <a:xfrm>
            <a:off x="8724900" y="365125"/>
            <a:ext cx="2628900" cy="5811838"/>
          </a:xfrm>
        </p:spPr>
        <p:txBody>
          <a:bodyPr vert="eaVert"/>
          <a:lstStyle/>
          <a:p>
            <a:r>
              <a:rPr kumimoji="1" lang="ja-JP" altLang="en-US"/>
              <a:t>マスター タイトルの書式設定</a:t>
            </a:r>
          </a:p>
        </p:txBody>
      </p:sp>
      <p:sp>
        <p:nvSpPr>
          <p:cNvPr id="3" name="縦書きテキスト プレースホルダー 2">
            <a:extLst>
              <a:ext uri="{FF2B5EF4-FFF2-40B4-BE49-F238E27FC236}">
                <a16:creationId xmlns:a16="http://schemas.microsoft.com/office/drawing/2014/main" id="{7DD499EE-BC84-4445-9470-050170111D7F}"/>
              </a:ext>
            </a:extLst>
          </p:cNvPr>
          <p:cNvSpPr>
            <a:spLocks noGrp="1"/>
          </p:cNvSpPr>
          <p:nvPr>
            <p:ph type="body" orient="vert" idx="1"/>
          </p:nvPr>
        </p:nvSpPr>
        <p:spPr>
          <a:xfrm>
            <a:off x="838200" y="365125"/>
            <a:ext cx="7734300" cy="5811838"/>
          </a:xfrm>
        </p:spPr>
        <p:txBody>
          <a:bodyPr vert="eaVert"/>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日付プレースホルダー 3">
            <a:extLst>
              <a:ext uri="{FF2B5EF4-FFF2-40B4-BE49-F238E27FC236}">
                <a16:creationId xmlns:a16="http://schemas.microsoft.com/office/drawing/2014/main" id="{89481399-66BD-4FCF-9D79-A0F70EDE5124}"/>
              </a:ext>
            </a:extLst>
          </p:cNvPr>
          <p:cNvSpPr>
            <a:spLocks noGrp="1"/>
          </p:cNvSpPr>
          <p:nvPr>
            <p:ph type="dt" sz="half" idx="10"/>
          </p:nvPr>
        </p:nvSpPr>
        <p:spPr/>
        <p:txBody>
          <a:bodyPr/>
          <a:lstStyle/>
          <a:p>
            <a:fld id="{6160D796-D1B2-4570-BD1D-B75165554045}" type="datetimeFigureOut">
              <a:rPr kumimoji="1" lang="ja-JP" altLang="en-US" smtClean="0"/>
              <a:t>2022/8/30</a:t>
            </a:fld>
            <a:endParaRPr kumimoji="1" lang="ja-JP" altLang="en-US"/>
          </a:p>
        </p:txBody>
      </p:sp>
      <p:sp>
        <p:nvSpPr>
          <p:cNvPr id="5" name="フッター プレースホルダー 4">
            <a:extLst>
              <a:ext uri="{FF2B5EF4-FFF2-40B4-BE49-F238E27FC236}">
                <a16:creationId xmlns:a16="http://schemas.microsoft.com/office/drawing/2014/main" id="{CE344719-411E-48DB-960F-09FD640D77D2}"/>
              </a:ext>
            </a:extLst>
          </p:cNvPr>
          <p:cNvSpPr>
            <a:spLocks noGrp="1"/>
          </p:cNvSpPr>
          <p:nvPr>
            <p:ph type="ftr" sz="quarter" idx="11"/>
          </p:nvPr>
        </p:nvSpPr>
        <p:spPr/>
        <p:txBody>
          <a:bodyPr/>
          <a:lstStyle/>
          <a:p>
            <a:endParaRPr kumimoji="1" lang="ja-JP" altLang="en-US"/>
          </a:p>
        </p:txBody>
      </p:sp>
      <p:sp>
        <p:nvSpPr>
          <p:cNvPr id="6" name="スライド番号プレースホルダー 5">
            <a:extLst>
              <a:ext uri="{FF2B5EF4-FFF2-40B4-BE49-F238E27FC236}">
                <a16:creationId xmlns:a16="http://schemas.microsoft.com/office/drawing/2014/main" id="{4F138800-FF27-4999-BD27-000D954E6B2C}"/>
              </a:ext>
            </a:extLst>
          </p:cNvPr>
          <p:cNvSpPr>
            <a:spLocks noGrp="1"/>
          </p:cNvSpPr>
          <p:nvPr>
            <p:ph type="sldNum" sz="quarter" idx="12"/>
          </p:nvPr>
        </p:nvSpPr>
        <p:spPr/>
        <p:txBody>
          <a:bodyPr/>
          <a:lstStyle/>
          <a:p>
            <a:fld id="{5C7C24B2-CA6B-40C0-A99A-12D828359445}" type="slidenum">
              <a:rPr kumimoji="1" lang="ja-JP" altLang="en-US" smtClean="0"/>
              <a:t>‹#›</a:t>
            </a:fld>
            <a:endParaRPr kumimoji="1" lang="ja-JP" altLang="en-US"/>
          </a:p>
        </p:txBody>
      </p:sp>
    </p:spTree>
    <p:extLst>
      <p:ext uri="{BB962C8B-B14F-4D97-AF65-F5344CB8AC3E}">
        <p14:creationId xmlns:p14="http://schemas.microsoft.com/office/powerpoint/2010/main" val="30787761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タイトル プレースホルダー 1">
            <a:extLst>
              <a:ext uri="{FF2B5EF4-FFF2-40B4-BE49-F238E27FC236}">
                <a16:creationId xmlns:a16="http://schemas.microsoft.com/office/drawing/2014/main" id="{B3796992-3022-4438-9FAA-DD551D301EE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kumimoji="1" lang="ja-JP" altLang="en-US"/>
              <a:t>マスター タイトルの書式設定</a:t>
            </a:r>
          </a:p>
        </p:txBody>
      </p:sp>
      <p:sp>
        <p:nvSpPr>
          <p:cNvPr id="3" name="テキスト プレースホルダー 2">
            <a:extLst>
              <a:ext uri="{FF2B5EF4-FFF2-40B4-BE49-F238E27FC236}">
                <a16:creationId xmlns:a16="http://schemas.microsoft.com/office/drawing/2014/main" id="{8D93B17D-5993-446F-A210-0578FB4AB91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日付プレースホルダー 3">
            <a:extLst>
              <a:ext uri="{FF2B5EF4-FFF2-40B4-BE49-F238E27FC236}">
                <a16:creationId xmlns:a16="http://schemas.microsoft.com/office/drawing/2014/main" id="{CF39AE10-E8C1-457D-B4DB-DA3B9882C72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160D796-D1B2-4570-BD1D-B75165554045}" type="datetimeFigureOut">
              <a:rPr kumimoji="1" lang="ja-JP" altLang="en-US" smtClean="0"/>
              <a:t>2022/8/30</a:t>
            </a:fld>
            <a:endParaRPr kumimoji="1" lang="ja-JP" altLang="en-US"/>
          </a:p>
        </p:txBody>
      </p:sp>
      <p:sp>
        <p:nvSpPr>
          <p:cNvPr id="5" name="フッター プレースホルダー 4">
            <a:extLst>
              <a:ext uri="{FF2B5EF4-FFF2-40B4-BE49-F238E27FC236}">
                <a16:creationId xmlns:a16="http://schemas.microsoft.com/office/drawing/2014/main" id="{0306CF9B-DDEE-45A4-9E73-FD497B8E6F9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kumimoji="1" lang="ja-JP" altLang="en-US"/>
          </a:p>
        </p:txBody>
      </p:sp>
      <p:sp>
        <p:nvSpPr>
          <p:cNvPr id="6" name="スライド番号プレースホルダー 5">
            <a:extLst>
              <a:ext uri="{FF2B5EF4-FFF2-40B4-BE49-F238E27FC236}">
                <a16:creationId xmlns:a16="http://schemas.microsoft.com/office/drawing/2014/main" id="{CCD93F2D-0A75-474A-B31B-C5DC1E24683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C7C24B2-CA6B-40C0-A99A-12D828359445}" type="slidenum">
              <a:rPr kumimoji="1" lang="ja-JP" altLang="en-US" smtClean="0"/>
              <a:t>‹#›</a:t>
            </a:fld>
            <a:endParaRPr kumimoji="1" lang="ja-JP" altLang="en-US"/>
          </a:p>
        </p:txBody>
      </p:sp>
    </p:spTree>
    <p:extLst>
      <p:ext uri="{BB962C8B-B14F-4D97-AF65-F5344CB8AC3E}">
        <p14:creationId xmlns:p14="http://schemas.microsoft.com/office/powerpoint/2010/main" val="406994661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kumimoji="1"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kumimoji="1"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kumimoji="1"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kumimoji="1"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9pPr>
    </p:bodyStyle>
    <p:otherStyle>
      <a:defPPr>
        <a:defRPr lang="ja-JP"/>
      </a:defPPr>
      <a:lvl1pPr marL="0" algn="l" defTabSz="914400" rtl="0" eaLnBrk="1" latinLnBrk="0" hangingPunct="1">
        <a:defRPr kumimoji="1" sz="1800" kern="1200">
          <a:solidFill>
            <a:schemeClr val="tx1"/>
          </a:solidFill>
          <a:latin typeface="+mn-lt"/>
          <a:ea typeface="+mn-ea"/>
          <a:cs typeface="+mn-cs"/>
        </a:defRPr>
      </a:lvl1pPr>
      <a:lvl2pPr marL="457200" algn="l" defTabSz="914400" rtl="0" eaLnBrk="1" latinLnBrk="0" hangingPunct="1">
        <a:defRPr kumimoji="1" sz="1800" kern="1200">
          <a:solidFill>
            <a:schemeClr val="tx1"/>
          </a:solidFill>
          <a:latin typeface="+mn-lt"/>
          <a:ea typeface="+mn-ea"/>
          <a:cs typeface="+mn-cs"/>
        </a:defRPr>
      </a:lvl2pPr>
      <a:lvl3pPr marL="914400" algn="l" defTabSz="914400" rtl="0" eaLnBrk="1" latinLnBrk="0" hangingPunct="1">
        <a:defRPr kumimoji="1" sz="1800" kern="1200">
          <a:solidFill>
            <a:schemeClr val="tx1"/>
          </a:solidFill>
          <a:latin typeface="+mn-lt"/>
          <a:ea typeface="+mn-ea"/>
          <a:cs typeface="+mn-cs"/>
        </a:defRPr>
      </a:lvl3pPr>
      <a:lvl4pPr marL="1371600" algn="l" defTabSz="914400" rtl="0" eaLnBrk="1" latinLnBrk="0" hangingPunct="1">
        <a:defRPr kumimoji="1" sz="1800" kern="1200">
          <a:solidFill>
            <a:schemeClr val="tx1"/>
          </a:solidFill>
          <a:latin typeface="+mn-lt"/>
          <a:ea typeface="+mn-ea"/>
          <a:cs typeface="+mn-cs"/>
        </a:defRPr>
      </a:lvl4pPr>
      <a:lvl5pPr marL="1828800" algn="l" defTabSz="914400" rtl="0" eaLnBrk="1" latinLnBrk="0" hangingPunct="1">
        <a:defRPr kumimoji="1" sz="1800" kern="1200">
          <a:solidFill>
            <a:schemeClr val="tx1"/>
          </a:solidFill>
          <a:latin typeface="+mn-lt"/>
          <a:ea typeface="+mn-ea"/>
          <a:cs typeface="+mn-cs"/>
        </a:defRPr>
      </a:lvl5pPr>
      <a:lvl6pPr marL="2286000" algn="l" defTabSz="914400" rtl="0" eaLnBrk="1" latinLnBrk="0" hangingPunct="1">
        <a:defRPr kumimoji="1" sz="1800" kern="1200">
          <a:solidFill>
            <a:schemeClr val="tx1"/>
          </a:solidFill>
          <a:latin typeface="+mn-lt"/>
          <a:ea typeface="+mn-ea"/>
          <a:cs typeface="+mn-cs"/>
        </a:defRPr>
      </a:lvl6pPr>
      <a:lvl7pPr marL="2743200" algn="l" defTabSz="914400" rtl="0" eaLnBrk="1" latinLnBrk="0" hangingPunct="1">
        <a:defRPr kumimoji="1" sz="1800" kern="1200">
          <a:solidFill>
            <a:schemeClr val="tx1"/>
          </a:solidFill>
          <a:latin typeface="+mn-lt"/>
          <a:ea typeface="+mn-ea"/>
          <a:cs typeface="+mn-cs"/>
        </a:defRPr>
      </a:lvl7pPr>
      <a:lvl8pPr marL="3200400" algn="l" defTabSz="914400" rtl="0" eaLnBrk="1" latinLnBrk="0" hangingPunct="1">
        <a:defRPr kumimoji="1" sz="1800" kern="1200">
          <a:solidFill>
            <a:schemeClr val="tx1"/>
          </a:solidFill>
          <a:latin typeface="+mn-lt"/>
          <a:ea typeface="+mn-ea"/>
          <a:cs typeface="+mn-cs"/>
        </a:defRPr>
      </a:lvl8pPr>
      <a:lvl9pPr marL="3657600" algn="l" defTabSz="914400" rtl="0" eaLnBrk="1" latinLnBrk="0" hangingPunct="1">
        <a:defRPr kumimoji="1"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3.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image" Target="../media/image6.png"/><Relationship Id="rId13" Type="http://schemas.openxmlformats.org/officeDocument/2006/relationships/image" Target="../media/image10.png"/><Relationship Id="rId18" Type="http://schemas.openxmlformats.org/officeDocument/2006/relationships/image" Target="../media/image15.png"/><Relationship Id="rId3" Type="http://schemas.openxmlformats.org/officeDocument/2006/relationships/video" Target="../media/media2.mp4"/><Relationship Id="rId21" Type="http://schemas.openxmlformats.org/officeDocument/2006/relationships/image" Target="../media/image18.png"/><Relationship Id="rId7" Type="http://schemas.openxmlformats.org/officeDocument/2006/relationships/image" Target="../media/image5.png"/><Relationship Id="rId12" Type="http://schemas.microsoft.com/office/2007/relationships/hdphoto" Target="../media/hdphoto1.wdp"/><Relationship Id="rId17" Type="http://schemas.openxmlformats.org/officeDocument/2006/relationships/image" Target="../media/image14.png"/><Relationship Id="rId2" Type="http://schemas.microsoft.com/office/2007/relationships/media" Target="../media/media2.mp4"/><Relationship Id="rId16" Type="http://schemas.openxmlformats.org/officeDocument/2006/relationships/image" Target="../media/image13.jpg"/><Relationship Id="rId20" Type="http://schemas.openxmlformats.org/officeDocument/2006/relationships/image" Target="../media/image17.png"/><Relationship Id="rId1" Type="http://schemas.openxmlformats.org/officeDocument/2006/relationships/tags" Target="../tags/tag1.xml"/><Relationship Id="rId6" Type="http://schemas.openxmlformats.org/officeDocument/2006/relationships/image" Target="../media/image4.png"/><Relationship Id="rId11" Type="http://schemas.openxmlformats.org/officeDocument/2006/relationships/image" Target="../media/image9.png"/><Relationship Id="rId5" Type="http://schemas.openxmlformats.org/officeDocument/2006/relationships/notesSlide" Target="../notesSlides/notesSlide2.xml"/><Relationship Id="rId15" Type="http://schemas.openxmlformats.org/officeDocument/2006/relationships/image" Target="../media/image12.png"/><Relationship Id="rId10" Type="http://schemas.openxmlformats.org/officeDocument/2006/relationships/image" Target="../media/image8.png"/><Relationship Id="rId19" Type="http://schemas.openxmlformats.org/officeDocument/2006/relationships/image" Target="../media/image16.png"/><Relationship Id="rId4" Type="http://schemas.openxmlformats.org/officeDocument/2006/relationships/slideLayout" Target="../slideLayouts/slideLayout7.xml"/><Relationship Id="rId9" Type="http://schemas.openxmlformats.org/officeDocument/2006/relationships/image" Target="../media/image7.png"/><Relationship Id="rId14" Type="http://schemas.openxmlformats.org/officeDocument/2006/relationships/image" Target="../media/image11.png"/></Relationships>
</file>

<file path=ppt/slides/_rels/slide3.xml.rels><?xml version="1.0" encoding="UTF-8" standalone="yes"?>
<Relationships xmlns="http://schemas.openxmlformats.org/package/2006/relationships"><Relationship Id="rId3" Type="http://schemas.openxmlformats.org/officeDocument/2006/relationships/video" Target="../media/media3.mp4"/><Relationship Id="rId2" Type="http://schemas.microsoft.com/office/2007/relationships/media" Target="../media/media3.mp4"/><Relationship Id="rId1" Type="http://schemas.openxmlformats.org/officeDocument/2006/relationships/tags" Target="../tags/tag2.xml"/><Relationship Id="rId6" Type="http://schemas.openxmlformats.org/officeDocument/2006/relationships/image" Target="../media/image19.png"/><Relationship Id="rId5" Type="http://schemas.openxmlformats.org/officeDocument/2006/relationships/notesSlide" Target="../notesSlides/notesSlide3.xml"/><Relationship Id="rId4"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20.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video" Target="../media/media5.mp4"/><Relationship Id="rId2" Type="http://schemas.microsoft.com/office/2007/relationships/media" Target="../media/media5.mp4"/><Relationship Id="rId1" Type="http://schemas.openxmlformats.org/officeDocument/2006/relationships/tags" Target="../tags/tag3.xml"/><Relationship Id="rId6" Type="http://schemas.openxmlformats.org/officeDocument/2006/relationships/image" Target="../media/image21.png"/><Relationship Id="rId5" Type="http://schemas.openxmlformats.org/officeDocument/2006/relationships/notesSlide" Target="../notesSlides/notesSlide5.xml"/><Relationship Id="rId4"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6.mp4"/><Relationship Id="rId1" Type="http://schemas.microsoft.com/office/2007/relationships/media" Target="../media/media6.mp4"/><Relationship Id="rId5" Type="http://schemas.openxmlformats.org/officeDocument/2006/relationships/image" Target="../media/image22.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7.mp4"/><Relationship Id="rId1" Type="http://schemas.microsoft.com/office/2007/relationships/media" Target="../media/media7.mp4"/><Relationship Id="rId5" Type="http://schemas.openxmlformats.org/officeDocument/2006/relationships/image" Target="../media/image23.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video" Target="../media/media8.mp4"/><Relationship Id="rId7" Type="http://schemas.openxmlformats.org/officeDocument/2006/relationships/image" Target="../media/image25.png"/><Relationship Id="rId2" Type="http://schemas.microsoft.com/office/2007/relationships/media" Target="../media/media8.mp4"/><Relationship Id="rId1" Type="http://schemas.openxmlformats.org/officeDocument/2006/relationships/tags" Target="../tags/tag4.xml"/><Relationship Id="rId6" Type="http://schemas.openxmlformats.org/officeDocument/2006/relationships/image" Target="../media/image24.png"/><Relationship Id="rId5" Type="http://schemas.openxmlformats.org/officeDocument/2006/relationships/notesSlide" Target="../notesSlides/notesSlide8.xml"/><Relationship Id="rId4"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7.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0.mp4"/><Relationship Id="rId1" Type="http://schemas.microsoft.com/office/2007/relationships/media" Target="../media/media10.mp4"/><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1.mp4"/><Relationship Id="rId1" Type="http://schemas.microsoft.com/office/2007/relationships/media" Target="../media/media11.mp4"/><Relationship Id="rId5" Type="http://schemas.openxmlformats.org/officeDocument/2006/relationships/image" Target="../media/image30.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2.mp4"/><Relationship Id="rId1" Type="http://schemas.microsoft.com/office/2007/relationships/media" Target="../media/media12.mp4"/><Relationship Id="rId5" Type="http://schemas.openxmlformats.org/officeDocument/2006/relationships/image" Target="../media/image31.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3.mp4"/><Relationship Id="rId1" Type="http://schemas.microsoft.com/office/2007/relationships/media" Target="../media/media13.mp4"/><Relationship Id="rId5" Type="http://schemas.openxmlformats.org/officeDocument/2006/relationships/image" Target="../media/image32.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4.mp4"/><Relationship Id="rId1" Type="http://schemas.microsoft.com/office/2007/relationships/media" Target="../media/media14.mp4"/><Relationship Id="rId5" Type="http://schemas.openxmlformats.org/officeDocument/2006/relationships/image" Target="../media/image33.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8" Type="http://schemas.openxmlformats.org/officeDocument/2006/relationships/image" Target="../media/image37.jpeg"/><Relationship Id="rId3" Type="http://schemas.openxmlformats.org/officeDocument/2006/relationships/slideLayout" Target="../slideLayouts/slideLayout7.xml"/><Relationship Id="rId7" Type="http://schemas.openxmlformats.org/officeDocument/2006/relationships/image" Target="../media/image36.jpeg"/><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35.JPG"/><Relationship Id="rId11" Type="http://schemas.openxmlformats.org/officeDocument/2006/relationships/image" Target="../media/image27.png"/><Relationship Id="rId5" Type="http://schemas.openxmlformats.org/officeDocument/2006/relationships/image" Target="../media/image34.jpeg"/><Relationship Id="rId10" Type="http://schemas.openxmlformats.org/officeDocument/2006/relationships/image" Target="../media/image39.jpeg"/><Relationship Id="rId4" Type="http://schemas.openxmlformats.org/officeDocument/2006/relationships/notesSlide" Target="../notesSlides/notesSlide15.xml"/><Relationship Id="rId9" Type="http://schemas.openxmlformats.org/officeDocument/2006/relationships/image" Target="../media/image38.jpeg"/></Relationships>
</file>

<file path=ppt/slides/_rels/slide16.xml.rels><?xml version="1.0" encoding="UTF-8" standalone="yes"?>
<Relationships xmlns="http://schemas.openxmlformats.org/package/2006/relationships"><Relationship Id="rId8" Type="http://schemas.openxmlformats.org/officeDocument/2006/relationships/image" Target="../media/image43.jpeg"/><Relationship Id="rId13" Type="http://schemas.openxmlformats.org/officeDocument/2006/relationships/image" Target="../media/image27.png"/><Relationship Id="rId3" Type="http://schemas.openxmlformats.org/officeDocument/2006/relationships/slideLayout" Target="../slideLayouts/slideLayout7.xml"/><Relationship Id="rId7" Type="http://schemas.openxmlformats.org/officeDocument/2006/relationships/image" Target="../media/image42.jpeg"/><Relationship Id="rId12" Type="http://schemas.openxmlformats.org/officeDocument/2006/relationships/image" Target="../media/image47.jpeg"/><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41.jpeg"/><Relationship Id="rId11" Type="http://schemas.openxmlformats.org/officeDocument/2006/relationships/image" Target="../media/image46.jpeg"/><Relationship Id="rId5" Type="http://schemas.openxmlformats.org/officeDocument/2006/relationships/image" Target="../media/image40.jpeg"/><Relationship Id="rId10" Type="http://schemas.openxmlformats.org/officeDocument/2006/relationships/image" Target="../media/image45.jpeg"/><Relationship Id="rId4" Type="http://schemas.openxmlformats.org/officeDocument/2006/relationships/notesSlide" Target="../notesSlides/notesSlide16.xml"/><Relationship Id="rId9" Type="http://schemas.openxmlformats.org/officeDocument/2006/relationships/image" Target="../media/image44.jpe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7.mp4"/><Relationship Id="rId1" Type="http://schemas.microsoft.com/office/2007/relationships/media" Target="../media/media17.mp4"/><Relationship Id="rId5" Type="http://schemas.openxmlformats.org/officeDocument/2006/relationships/image" Target="../media/image48.png"/><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8.mp4"/><Relationship Id="rId1" Type="http://schemas.microsoft.com/office/2007/relationships/media" Target="../media/media18.mp4"/><Relationship Id="rId6" Type="http://schemas.openxmlformats.org/officeDocument/2006/relationships/image" Target="../media/image50.png"/><Relationship Id="rId5" Type="http://schemas.openxmlformats.org/officeDocument/2006/relationships/image" Target="../media/image49.jpeg"/><Relationship Id="rId4" Type="http://schemas.openxmlformats.org/officeDocument/2006/relationships/notesSlide" Target="../notesSlides/notesSlide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正方形/長方形 3">
            <a:extLst>
              <a:ext uri="{FF2B5EF4-FFF2-40B4-BE49-F238E27FC236}">
                <a16:creationId xmlns:a16="http://schemas.microsoft.com/office/drawing/2014/main" id="{13910FEC-2A3B-4F11-931C-2662A10426C7}"/>
              </a:ext>
            </a:extLst>
          </p:cNvPr>
          <p:cNvSpPr/>
          <p:nvPr/>
        </p:nvSpPr>
        <p:spPr>
          <a:xfrm>
            <a:off x="-21842" y="1600386"/>
            <a:ext cx="11839073" cy="2825276"/>
          </a:xfrm>
          <a:custGeom>
            <a:avLst/>
            <a:gdLst>
              <a:gd name="f0" fmla="val w"/>
              <a:gd name="f1" fmla="val h"/>
              <a:gd name="f2" fmla="val 0"/>
              <a:gd name="f3" fmla="val 21600"/>
              <a:gd name="f4" fmla="*/ f0 1 21600"/>
              <a:gd name="f5" fmla="*/ f1 1 21600"/>
              <a:gd name="f6" fmla="val f2"/>
              <a:gd name="f7" fmla="val f3"/>
              <a:gd name="f8" fmla="+- f7 0 f6"/>
              <a:gd name="f9" fmla="*/ f8 1 21600"/>
              <a:gd name="f10" fmla="*/ f6 1 f9"/>
              <a:gd name="f11" fmla="*/ f7 1 f9"/>
              <a:gd name="f12" fmla="*/ f10 f4 1"/>
              <a:gd name="f13" fmla="*/ f11 f4 1"/>
              <a:gd name="f14" fmla="*/ f11 f5 1"/>
              <a:gd name="f15" fmla="*/ f10 f5 1"/>
            </a:gdLst>
            <a:ahLst/>
            <a:cxnLst>
              <a:cxn ang="3cd4">
                <a:pos x="hc" y="t"/>
              </a:cxn>
              <a:cxn ang="0">
                <a:pos x="r" y="vc"/>
              </a:cxn>
              <a:cxn ang="cd4">
                <a:pos x="hc" y="b"/>
              </a:cxn>
              <a:cxn ang="cd2">
                <a:pos x="l" y="vc"/>
              </a:cxn>
            </a:cxnLst>
            <a:rect l="f12" t="f15" r="f13" b="f14"/>
            <a:pathLst>
              <a:path w="21600" h="21600">
                <a:moveTo>
                  <a:pt x="f2" y="f2"/>
                </a:moveTo>
                <a:lnTo>
                  <a:pt x="f3" y="f2"/>
                </a:lnTo>
                <a:lnTo>
                  <a:pt x="f3" y="f3"/>
                </a:lnTo>
                <a:lnTo>
                  <a:pt x="f2" y="f3"/>
                </a:lnTo>
                <a:lnTo>
                  <a:pt x="f2" y="f2"/>
                </a:lnTo>
                <a:close/>
              </a:path>
            </a:pathLst>
          </a:custGeom>
          <a:noFill/>
          <a:ln cap="flat">
            <a:noFill/>
            <a:prstDash val="solid"/>
          </a:ln>
        </p:spPr>
        <p:txBody>
          <a:bodyPr vert="horz" wrap="square" lIns="90004" tIns="44997" rIns="90004" bIns="44997" anchor="t" anchorCtr="1" compatLnSpc="0">
            <a:spAutoFit/>
          </a:bodyPr>
          <a:lstStyle/>
          <a:p>
            <a:pPr>
              <a:defRPr sz="1800" b="0" i="0" u="none" strike="noStrike" kern="0" cap="none" spc="0" baseline="0">
                <a:solidFill>
                  <a:srgbClr val="000000"/>
                </a:solidFill>
                <a:uFillTx/>
              </a:defRPr>
            </a:pPr>
            <a:r>
              <a:rPr lang="ja-JP" altLang="en-US" sz="2000" dirty="0">
                <a:solidFill>
                  <a:srgbClr val="000000"/>
                </a:solidFill>
                <a:latin typeface="HG丸ｺﾞｼｯｸM-PRO" panose="020F0600000000000000" pitchFamily="50" charset="-128"/>
                <a:ea typeface="HG丸ｺﾞｼｯｸM-PRO" panose="020F0600000000000000" pitchFamily="50" charset="-128"/>
                <a:cs typeface="Mangal" pitchFamily="2"/>
              </a:rPr>
              <a:t>第４４回全国救護施設研究協議大会　実践事例発表</a:t>
            </a:r>
            <a:endParaRPr lang="en-US" altLang="ja-JP" sz="2000" dirty="0">
              <a:solidFill>
                <a:srgbClr val="000000"/>
              </a:solidFill>
              <a:latin typeface="HG丸ｺﾞｼｯｸM-PRO" panose="020F0600000000000000" pitchFamily="50" charset="-128"/>
              <a:ea typeface="HG丸ｺﾞｼｯｸM-PRO" panose="020F0600000000000000" pitchFamily="50" charset="-128"/>
              <a:cs typeface="Mangal" pitchFamily="2"/>
            </a:endParaRPr>
          </a:p>
          <a:p>
            <a:pPr>
              <a:defRPr sz="1800" b="0" i="0" u="none" strike="noStrike" kern="0" cap="none" spc="0" baseline="0">
                <a:solidFill>
                  <a:srgbClr val="000000"/>
                </a:solidFill>
                <a:uFillTx/>
              </a:defRPr>
            </a:pPr>
            <a:endParaRPr lang="en-US" altLang="ja-JP" sz="2000" dirty="0">
              <a:solidFill>
                <a:srgbClr val="000000"/>
              </a:solidFill>
              <a:latin typeface="HG丸ｺﾞｼｯｸM-PRO" panose="020F0600000000000000" pitchFamily="50" charset="-128"/>
              <a:ea typeface="HG丸ｺﾞｼｯｸM-PRO" panose="020F0600000000000000" pitchFamily="50" charset="-128"/>
              <a:cs typeface="Mangal" pitchFamily="2"/>
            </a:endParaRPr>
          </a:p>
          <a:p>
            <a:pPr>
              <a:defRPr sz="1800" b="0" i="0" u="none" strike="noStrike" kern="0" cap="none" spc="0" baseline="0">
                <a:solidFill>
                  <a:srgbClr val="000000"/>
                </a:solidFill>
                <a:uFillTx/>
              </a:defRPr>
            </a:pPr>
            <a:r>
              <a:rPr lang="en-US" altLang="ja-JP" sz="2000" dirty="0">
                <a:solidFill>
                  <a:srgbClr val="000000"/>
                </a:solidFill>
                <a:latin typeface="HG丸ｺﾞｼｯｸM-PRO" panose="020F0600000000000000" pitchFamily="50" charset="-128"/>
                <a:ea typeface="HG丸ｺﾞｼｯｸM-PRO" panose="020F0600000000000000" pitchFamily="50" charset="-128"/>
                <a:cs typeface="Mangal" pitchFamily="2"/>
              </a:rPr>
              <a:t>【</a:t>
            </a:r>
            <a:r>
              <a:rPr lang="ja-JP" altLang="en-US" sz="2000" dirty="0">
                <a:solidFill>
                  <a:srgbClr val="000000"/>
                </a:solidFill>
                <a:latin typeface="HG丸ｺﾞｼｯｸM-PRO" panose="020F0600000000000000" pitchFamily="50" charset="-128"/>
                <a:ea typeface="HG丸ｺﾞｼｯｸM-PRO" panose="020F0600000000000000" pitchFamily="50" charset="-128"/>
                <a:cs typeface="Mangal" pitchFamily="2"/>
              </a:rPr>
              <a:t>テーマ</a:t>
            </a:r>
            <a:r>
              <a:rPr lang="en-US" altLang="ja-JP" sz="2000" dirty="0">
                <a:solidFill>
                  <a:srgbClr val="000000"/>
                </a:solidFill>
                <a:latin typeface="HG丸ｺﾞｼｯｸM-PRO" panose="020F0600000000000000" pitchFamily="50" charset="-128"/>
                <a:ea typeface="HG丸ｺﾞｼｯｸM-PRO" panose="020F0600000000000000" pitchFamily="50" charset="-128"/>
                <a:cs typeface="Mangal" pitchFamily="2"/>
              </a:rPr>
              <a:t>Ⅱ】</a:t>
            </a:r>
            <a:r>
              <a:rPr lang="ja-JP" altLang="en-US" sz="2000" dirty="0">
                <a:solidFill>
                  <a:srgbClr val="000000"/>
                </a:solidFill>
                <a:latin typeface="HG丸ｺﾞｼｯｸM-PRO" panose="020F0600000000000000" pitchFamily="50" charset="-128"/>
                <a:ea typeface="HG丸ｺﾞｼｯｸM-PRO" panose="020F0600000000000000" pitchFamily="50" charset="-128"/>
                <a:cs typeface="Mangal" pitchFamily="2"/>
              </a:rPr>
              <a:t>「地域共生社会に向けての救護施設の役割」</a:t>
            </a:r>
            <a:endParaRPr lang="en-US" altLang="ja-JP" sz="2000" dirty="0">
              <a:solidFill>
                <a:srgbClr val="000000"/>
              </a:solidFill>
              <a:latin typeface="HG丸ｺﾞｼｯｸM-PRO" panose="020F0600000000000000" pitchFamily="50" charset="-128"/>
              <a:ea typeface="HG丸ｺﾞｼｯｸM-PRO" panose="020F0600000000000000" pitchFamily="50" charset="-128"/>
              <a:cs typeface="Mangal" pitchFamily="2"/>
            </a:endParaRPr>
          </a:p>
          <a:p>
            <a:pPr>
              <a:defRPr sz="1800" b="0" i="0" u="none" strike="noStrike" kern="0" cap="none" spc="0" baseline="0">
                <a:solidFill>
                  <a:srgbClr val="000000"/>
                </a:solidFill>
                <a:uFillTx/>
              </a:defRPr>
            </a:pPr>
            <a:endParaRPr lang="en-US" altLang="ja-JP" sz="2000" dirty="0">
              <a:solidFill>
                <a:srgbClr val="000000"/>
              </a:solidFill>
              <a:latin typeface="HG丸ｺﾞｼｯｸM-PRO" panose="020F0600000000000000" pitchFamily="50" charset="-128"/>
              <a:ea typeface="HG丸ｺﾞｼｯｸM-PRO" panose="020F0600000000000000" pitchFamily="50" charset="-128"/>
              <a:cs typeface="Mangal" pitchFamily="2"/>
            </a:endParaRPr>
          </a:p>
          <a:p>
            <a:pPr algn="ctr">
              <a:defRPr sz="1800" b="0" i="0" u="none" strike="noStrike" kern="0" cap="none" spc="0" baseline="0">
                <a:solidFill>
                  <a:srgbClr val="000000"/>
                </a:solidFill>
                <a:uFillTx/>
              </a:defRPr>
            </a:pPr>
            <a:r>
              <a:rPr lang="ja-JP" altLang="en-US" sz="3600" dirty="0">
                <a:solidFill>
                  <a:srgbClr val="000000"/>
                </a:solidFill>
                <a:latin typeface="HG丸ｺﾞｼｯｸM-PRO" panose="020F0600000000000000" pitchFamily="50" charset="-128"/>
                <a:ea typeface="HG丸ｺﾞｼｯｸM-PRO" panose="020F0600000000000000" pitchFamily="50" charset="-128"/>
                <a:cs typeface="Mangal" pitchFamily="2"/>
              </a:rPr>
              <a:t>「開放・循環型セーフティネット施設」を目指して</a:t>
            </a:r>
            <a:endParaRPr lang="en-US" altLang="ja-JP" sz="3600" dirty="0">
              <a:solidFill>
                <a:srgbClr val="000000"/>
              </a:solidFill>
              <a:latin typeface="HG丸ｺﾞｼｯｸM-PRO" panose="020F0600000000000000" pitchFamily="50" charset="-128"/>
              <a:ea typeface="HG丸ｺﾞｼｯｸM-PRO" panose="020F0600000000000000" pitchFamily="50" charset="-128"/>
              <a:cs typeface="Mangal" pitchFamily="2"/>
            </a:endParaRPr>
          </a:p>
          <a:p>
            <a:pPr algn="ctr">
              <a:defRPr sz="1800" b="0" i="0" u="none" strike="noStrike" kern="0" cap="none" spc="0" baseline="0">
                <a:solidFill>
                  <a:srgbClr val="000000"/>
                </a:solidFill>
                <a:uFillTx/>
              </a:defRPr>
            </a:pPr>
            <a:endParaRPr lang="en-US" altLang="ja-JP" sz="2400" dirty="0">
              <a:solidFill>
                <a:srgbClr val="000000"/>
              </a:solidFill>
              <a:latin typeface="HG丸ｺﾞｼｯｸM-PRO" panose="020F0600000000000000" pitchFamily="50" charset="-128"/>
              <a:ea typeface="HG丸ｺﾞｼｯｸM-PRO" panose="020F0600000000000000" pitchFamily="50" charset="-128"/>
              <a:cs typeface="Mangal" pitchFamily="2"/>
            </a:endParaRPr>
          </a:p>
          <a:p>
            <a:pPr algn="ctr">
              <a:defRPr sz="1800" b="0" i="0" u="none" strike="noStrike" kern="0" cap="none" spc="0" baseline="0">
                <a:solidFill>
                  <a:srgbClr val="000000"/>
                </a:solidFill>
                <a:uFillTx/>
              </a:defRPr>
            </a:pPr>
            <a:r>
              <a:rPr lang="ja-JP" altLang="en-US" sz="2400" dirty="0">
                <a:solidFill>
                  <a:srgbClr val="000000"/>
                </a:solidFill>
                <a:latin typeface="HG丸ｺﾞｼｯｸM-PRO" panose="020F0600000000000000" pitchFamily="50" charset="-128"/>
                <a:ea typeface="HG丸ｺﾞｼｯｸM-PRO" panose="020F0600000000000000" pitchFamily="50" charset="-128"/>
                <a:cs typeface="Mangal" pitchFamily="2"/>
              </a:rPr>
              <a:t>地域共生社会に向けての救護施設の役割を果たすための取り組み</a:t>
            </a:r>
            <a:endParaRPr lang="en-US" altLang="ja-JP" sz="2400" dirty="0">
              <a:solidFill>
                <a:srgbClr val="000000"/>
              </a:solidFill>
              <a:latin typeface="HG丸ｺﾞｼｯｸM-PRO" panose="020F0600000000000000" pitchFamily="50" charset="-128"/>
              <a:ea typeface="HG丸ｺﾞｼｯｸM-PRO" panose="020F0600000000000000" pitchFamily="50" charset="-128"/>
              <a:cs typeface="Mangal" pitchFamily="2"/>
            </a:endParaRPr>
          </a:p>
        </p:txBody>
      </p:sp>
      <p:sp>
        <p:nvSpPr>
          <p:cNvPr id="6" name="正方形/長方形 1">
            <a:extLst>
              <a:ext uri="{FF2B5EF4-FFF2-40B4-BE49-F238E27FC236}">
                <a16:creationId xmlns:a16="http://schemas.microsoft.com/office/drawing/2014/main" id="{29DB2D17-78A2-45DD-A164-EB08AFC4B0EF}"/>
              </a:ext>
            </a:extLst>
          </p:cNvPr>
          <p:cNvSpPr/>
          <p:nvPr/>
        </p:nvSpPr>
        <p:spPr>
          <a:xfrm>
            <a:off x="0" y="0"/>
            <a:ext cx="12192000" cy="423723"/>
          </a:xfrm>
          <a:custGeom>
            <a:avLst/>
            <a:gdLst>
              <a:gd name="f0" fmla="val w"/>
              <a:gd name="f1" fmla="val h"/>
              <a:gd name="f2" fmla="val 0"/>
              <a:gd name="f3" fmla="val 21600"/>
              <a:gd name="f4" fmla="*/ f0 1 21600"/>
              <a:gd name="f5" fmla="*/ f1 1 21600"/>
              <a:gd name="f6" fmla="val f2"/>
              <a:gd name="f7" fmla="val f3"/>
              <a:gd name="f8" fmla="+- f7 0 f6"/>
              <a:gd name="f9" fmla="*/ f8 1 21600"/>
              <a:gd name="f10" fmla="*/ f6 1 f9"/>
              <a:gd name="f11" fmla="*/ f7 1 f9"/>
              <a:gd name="f12" fmla="*/ f10 f4 1"/>
              <a:gd name="f13" fmla="*/ f11 f4 1"/>
              <a:gd name="f14" fmla="*/ f11 f5 1"/>
              <a:gd name="f15" fmla="*/ f10 f5 1"/>
            </a:gdLst>
            <a:ahLst/>
            <a:cxnLst>
              <a:cxn ang="3cd4">
                <a:pos x="hc" y="t"/>
              </a:cxn>
              <a:cxn ang="0">
                <a:pos x="r" y="vc"/>
              </a:cxn>
              <a:cxn ang="cd4">
                <a:pos x="hc" y="b"/>
              </a:cxn>
              <a:cxn ang="cd2">
                <a:pos x="l" y="vc"/>
              </a:cxn>
            </a:cxnLst>
            <a:rect l="f12" t="f15" r="f13" b="f14"/>
            <a:pathLst>
              <a:path w="21600" h="21600">
                <a:moveTo>
                  <a:pt x="f2" y="f2"/>
                </a:moveTo>
                <a:lnTo>
                  <a:pt x="f3" y="f2"/>
                </a:lnTo>
                <a:lnTo>
                  <a:pt x="f3" y="f3"/>
                </a:lnTo>
                <a:lnTo>
                  <a:pt x="f2" y="f3"/>
                </a:lnTo>
                <a:lnTo>
                  <a:pt x="f2" y="f2"/>
                </a:lnTo>
                <a:close/>
              </a:path>
            </a:pathLst>
          </a:custGeom>
          <a:solidFill>
            <a:srgbClr val="0070C0"/>
          </a:solidFill>
          <a:ln w="12600" cap="flat">
            <a:solidFill>
              <a:srgbClr val="43729D"/>
            </a:solidFill>
            <a:prstDash val="solid"/>
            <a:miter/>
          </a:ln>
        </p:spPr>
        <p:txBody>
          <a:bodyPr vert="horz" wrap="square" lIns="90004" tIns="44997" rIns="90004" bIns="44997" anchor="ctr" anchorCtr="0" compatLnSpc="0">
            <a:noAutofit/>
          </a:bodyPr>
          <a:lstStyle/>
          <a:p>
            <a:pPr hangingPunct="0">
              <a:defRPr sz="1800" b="0" i="0" u="none" strike="noStrike" kern="0" cap="none" spc="0" baseline="0">
                <a:solidFill>
                  <a:srgbClr val="000000"/>
                </a:solidFill>
                <a:uFillTx/>
              </a:defRPr>
            </a:pPr>
            <a:endParaRPr lang="en-US">
              <a:solidFill>
                <a:srgbClr val="000000"/>
              </a:solidFill>
              <a:latin typeface="Arial" pitchFamily="18"/>
              <a:ea typeface="ＭＳ Ｐゴシック" pitchFamily="2"/>
              <a:cs typeface="Mangal" pitchFamily="2"/>
            </a:endParaRPr>
          </a:p>
        </p:txBody>
      </p:sp>
      <p:sp>
        <p:nvSpPr>
          <p:cNvPr id="7" name="正方形/長方形 2">
            <a:extLst>
              <a:ext uri="{FF2B5EF4-FFF2-40B4-BE49-F238E27FC236}">
                <a16:creationId xmlns:a16="http://schemas.microsoft.com/office/drawing/2014/main" id="{65B3D033-AB3B-4B03-9E13-C7942109CB6F}"/>
              </a:ext>
            </a:extLst>
          </p:cNvPr>
          <p:cNvSpPr/>
          <p:nvPr/>
        </p:nvSpPr>
        <p:spPr>
          <a:xfrm>
            <a:off x="0" y="6400801"/>
            <a:ext cx="12191999" cy="456843"/>
          </a:xfrm>
          <a:custGeom>
            <a:avLst/>
            <a:gdLst>
              <a:gd name="f0" fmla="val w"/>
              <a:gd name="f1" fmla="val h"/>
              <a:gd name="f2" fmla="val 0"/>
              <a:gd name="f3" fmla="val 21600"/>
              <a:gd name="f4" fmla="*/ f0 1 21600"/>
              <a:gd name="f5" fmla="*/ f1 1 21600"/>
              <a:gd name="f6" fmla="val f2"/>
              <a:gd name="f7" fmla="val f3"/>
              <a:gd name="f8" fmla="+- f7 0 f6"/>
              <a:gd name="f9" fmla="*/ f8 1 21600"/>
              <a:gd name="f10" fmla="*/ f6 1 f9"/>
              <a:gd name="f11" fmla="*/ f7 1 f9"/>
              <a:gd name="f12" fmla="*/ f10 f4 1"/>
              <a:gd name="f13" fmla="*/ f11 f4 1"/>
              <a:gd name="f14" fmla="*/ f11 f5 1"/>
              <a:gd name="f15" fmla="*/ f10 f5 1"/>
            </a:gdLst>
            <a:ahLst/>
            <a:cxnLst>
              <a:cxn ang="3cd4">
                <a:pos x="hc" y="t"/>
              </a:cxn>
              <a:cxn ang="0">
                <a:pos x="r" y="vc"/>
              </a:cxn>
              <a:cxn ang="cd4">
                <a:pos x="hc" y="b"/>
              </a:cxn>
              <a:cxn ang="cd2">
                <a:pos x="l" y="vc"/>
              </a:cxn>
            </a:cxnLst>
            <a:rect l="f12" t="f15" r="f13" b="f14"/>
            <a:pathLst>
              <a:path w="21600" h="21600">
                <a:moveTo>
                  <a:pt x="f2" y="f2"/>
                </a:moveTo>
                <a:lnTo>
                  <a:pt x="f3" y="f2"/>
                </a:lnTo>
                <a:lnTo>
                  <a:pt x="f3" y="f3"/>
                </a:lnTo>
                <a:lnTo>
                  <a:pt x="f2" y="f3"/>
                </a:lnTo>
                <a:lnTo>
                  <a:pt x="f2" y="f2"/>
                </a:lnTo>
                <a:close/>
              </a:path>
            </a:pathLst>
          </a:custGeom>
          <a:solidFill>
            <a:srgbClr val="FF0000"/>
          </a:solidFill>
          <a:ln w="12600" cap="flat">
            <a:noFill/>
            <a:prstDash val="solid"/>
            <a:miter/>
          </a:ln>
        </p:spPr>
        <p:txBody>
          <a:bodyPr vert="horz" wrap="square" lIns="90004" tIns="44997" rIns="90004" bIns="44997" anchor="ctr" anchorCtr="0" compatLnSpc="0">
            <a:noAutofit/>
          </a:bodyPr>
          <a:lstStyle/>
          <a:p>
            <a:pPr hangingPunct="0">
              <a:defRPr sz="1800" b="0" i="0" u="none" strike="noStrike" kern="0" cap="none" spc="0" baseline="0">
                <a:solidFill>
                  <a:srgbClr val="000000"/>
                </a:solidFill>
                <a:uFillTx/>
              </a:defRPr>
            </a:pPr>
            <a:endParaRPr lang="en-US">
              <a:solidFill>
                <a:srgbClr val="000000"/>
              </a:solidFill>
              <a:latin typeface="Arial" pitchFamily="18"/>
              <a:ea typeface="ＭＳ Ｐゴシック" pitchFamily="2"/>
              <a:cs typeface="Mangal" pitchFamily="2"/>
            </a:endParaRPr>
          </a:p>
        </p:txBody>
      </p:sp>
      <p:pic>
        <p:nvPicPr>
          <p:cNvPr id="11" name="図 10">
            <a:extLst>
              <a:ext uri="{FF2B5EF4-FFF2-40B4-BE49-F238E27FC236}">
                <a16:creationId xmlns:a16="http://schemas.microsoft.com/office/drawing/2014/main" id="{F5A6A485-DEA1-4200-9036-EEE1181DF36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01094" y="5405789"/>
            <a:ext cx="3148169" cy="695911"/>
          </a:xfrm>
          <a:prstGeom prst="rect">
            <a:avLst/>
          </a:prstGeom>
        </p:spPr>
      </p:pic>
      <p:pic>
        <p:nvPicPr>
          <p:cNvPr id="13" name="図 12" descr="ロゴ が含まれている画像&#10;&#10;自動的に生成された説明">
            <a:extLst>
              <a:ext uri="{FF2B5EF4-FFF2-40B4-BE49-F238E27FC236}">
                <a16:creationId xmlns:a16="http://schemas.microsoft.com/office/drawing/2014/main" id="{DA74E7BD-B4F5-4C5B-8075-D8F2ECFA7C5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967719" y="5394125"/>
            <a:ext cx="3886743" cy="719238"/>
          </a:xfrm>
          <a:prstGeom prst="rect">
            <a:avLst/>
          </a:prstGeom>
        </p:spPr>
      </p:pic>
      <p:sp>
        <p:nvSpPr>
          <p:cNvPr id="5" name="テキスト ボックス 4">
            <a:extLst>
              <a:ext uri="{FF2B5EF4-FFF2-40B4-BE49-F238E27FC236}">
                <a16:creationId xmlns:a16="http://schemas.microsoft.com/office/drawing/2014/main" id="{C6537CC0-941A-5169-B1C8-34AF77A5C129}"/>
              </a:ext>
            </a:extLst>
          </p:cNvPr>
          <p:cNvSpPr txBox="1"/>
          <p:nvPr/>
        </p:nvSpPr>
        <p:spPr>
          <a:xfrm>
            <a:off x="8877083" y="4813067"/>
            <a:ext cx="2940148" cy="1200329"/>
          </a:xfrm>
          <a:prstGeom prst="rect">
            <a:avLst/>
          </a:prstGeom>
          <a:noFill/>
        </p:spPr>
        <p:txBody>
          <a:bodyPr wrap="square" rtlCol="0">
            <a:spAutoFit/>
          </a:bodyPr>
          <a:lstStyle/>
          <a:p>
            <a:r>
              <a:rPr kumimoji="1" lang="ja-JP" altLang="en-US" sz="2400" dirty="0">
                <a:latin typeface="HG丸ｺﾞｼｯｸM-PRO" panose="020F0600000000000000" pitchFamily="50" charset="-128"/>
                <a:ea typeface="HG丸ｺﾞｼｯｸM-PRO" panose="020F0600000000000000" pitchFamily="50" charset="-128"/>
              </a:rPr>
              <a:t>茨城県</a:t>
            </a:r>
            <a:endParaRPr kumimoji="1" lang="en-US" altLang="ja-JP" sz="2400" dirty="0">
              <a:latin typeface="HG丸ｺﾞｼｯｸM-PRO" panose="020F0600000000000000" pitchFamily="50" charset="-128"/>
              <a:ea typeface="HG丸ｺﾞｼｯｸM-PRO" panose="020F0600000000000000" pitchFamily="50" charset="-128"/>
            </a:endParaRPr>
          </a:p>
          <a:p>
            <a:r>
              <a:rPr lang="ja-JP" altLang="en-US" sz="2400" dirty="0">
                <a:latin typeface="HG丸ｺﾞｼｯｸM-PRO" panose="020F0600000000000000" pitchFamily="50" charset="-128"/>
                <a:ea typeface="HG丸ｺﾞｼｯｸM-PRO" panose="020F0600000000000000" pitchFamily="50" charset="-128"/>
              </a:rPr>
              <a:t>救護施設ナザレ園</a:t>
            </a:r>
            <a:endParaRPr lang="en-US" altLang="ja-JP" sz="2400" dirty="0">
              <a:latin typeface="HG丸ｺﾞｼｯｸM-PRO" panose="020F0600000000000000" pitchFamily="50" charset="-128"/>
              <a:ea typeface="HG丸ｺﾞｼｯｸM-PRO" panose="020F0600000000000000" pitchFamily="50" charset="-128"/>
            </a:endParaRPr>
          </a:p>
          <a:p>
            <a:r>
              <a:rPr kumimoji="1" lang="ja-JP" altLang="en-US" sz="2400" dirty="0">
                <a:latin typeface="HG丸ｺﾞｼｯｸM-PRO" panose="020F0600000000000000" pitchFamily="50" charset="-128"/>
                <a:ea typeface="HG丸ｺﾞｼｯｸM-PRO" panose="020F0600000000000000" pitchFamily="50" charset="-128"/>
              </a:rPr>
              <a:t>施設長　佐々木和也</a:t>
            </a:r>
          </a:p>
        </p:txBody>
      </p:sp>
      <p:pic>
        <p:nvPicPr>
          <p:cNvPr id="22" name="ビデオ 21">
            <a:hlinkClick r:id="" action="ppaction://media"/>
            <a:extLst>
              <a:ext uri="{FF2B5EF4-FFF2-40B4-BE49-F238E27FC236}">
                <a16:creationId xmlns:a16="http://schemas.microsoft.com/office/drawing/2014/main" id="{549A2616-09D9-3CAD-0E07-B845632FAFEB}"/>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121" r="121"/>
          <a:stretch>
            <a:fillRect/>
          </a:stretch>
        </p:blipFill>
        <p:spPr>
          <a:xfrm>
            <a:off x="8877083" y="620259"/>
            <a:ext cx="3040633" cy="17145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7905"/>
    </mc:Choice>
    <mc:Fallback>
      <p:transition spd="slow" advTm="179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2"/>
                </p:tgtEl>
              </p:cMediaNode>
            </p:video>
            <p:seq concurrent="1" nextAc="seek">
              <p:cTn id="8" restart="whenNotActive" fill="hold" evtFilter="cancelBubble" nodeType="interactiveSeq">
                <p:stCondLst>
                  <p:cond evt="onClick" delay="0">
                    <p:tgtEl>
                      <p:spTgt spid="2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2"/>
                                        </p:tgtEl>
                                      </p:cBhvr>
                                    </p:cmd>
                                  </p:childTnLst>
                                </p:cTn>
                              </p:par>
                            </p:childTnLst>
                          </p:cTn>
                        </p:par>
                      </p:childTnLst>
                    </p:cTn>
                  </p:par>
                </p:childTnLst>
              </p:cTn>
              <p:nextCondLst>
                <p:cond evt="onClick" delay="0">
                  <p:tgtEl>
                    <p:spTgt spid="22"/>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テキスト ボックス 13">
            <a:extLst>
              <a:ext uri="{FF2B5EF4-FFF2-40B4-BE49-F238E27FC236}">
                <a16:creationId xmlns:a16="http://schemas.microsoft.com/office/drawing/2014/main" id="{F46FF302-4B84-F44D-04F8-B71F272FC0F5}"/>
              </a:ext>
            </a:extLst>
          </p:cNvPr>
          <p:cNvSpPr/>
          <p:nvPr/>
        </p:nvSpPr>
        <p:spPr>
          <a:xfrm>
            <a:off x="8684233" y="1707062"/>
            <a:ext cx="1719145" cy="286730"/>
          </a:xfrm>
          <a:custGeom>
            <a:avLst/>
            <a:gdLst>
              <a:gd name="f0" fmla="val w"/>
              <a:gd name="f1" fmla="val h"/>
              <a:gd name="f2" fmla="val 0"/>
              <a:gd name="f3" fmla="val 21600"/>
              <a:gd name="f4" fmla="*/ f0 1 21600"/>
              <a:gd name="f5" fmla="*/ f1 1 21600"/>
              <a:gd name="f6" fmla="+- f3 0 f2"/>
              <a:gd name="f7" fmla="*/ f6 1 21600"/>
              <a:gd name="f8" fmla="*/ f2 1 f7"/>
              <a:gd name="f9" fmla="*/ f3 1 f7"/>
              <a:gd name="f10" fmla="*/ f8 f4 1"/>
              <a:gd name="f11" fmla="*/ f9 f4 1"/>
              <a:gd name="f12" fmla="*/ f9 f5 1"/>
              <a:gd name="f13" fmla="*/ f8 f5 1"/>
            </a:gdLst>
            <a:ahLst/>
            <a:cxnLst>
              <a:cxn ang="3cd4">
                <a:pos x="hc" y="t"/>
              </a:cxn>
              <a:cxn ang="0">
                <a:pos x="r" y="vc"/>
              </a:cxn>
              <a:cxn ang="cd4">
                <a:pos x="hc" y="b"/>
              </a:cxn>
              <a:cxn ang="cd2">
                <a:pos x="l" y="vc"/>
              </a:cxn>
            </a:cxnLst>
            <a:rect l="f10" t="f13" r="f11" b="f12"/>
            <a:pathLst>
              <a:path w="21600" h="21600">
                <a:moveTo>
                  <a:pt x="f2" y="f2"/>
                </a:moveTo>
                <a:lnTo>
                  <a:pt x="f3" y="f2"/>
                </a:lnTo>
                <a:lnTo>
                  <a:pt x="f3" y="f3"/>
                </a:lnTo>
                <a:lnTo>
                  <a:pt x="f2" y="f3"/>
                </a:lnTo>
                <a:lnTo>
                  <a:pt x="f2" y="f2"/>
                </a:lnTo>
                <a:close/>
              </a:path>
            </a:pathLst>
          </a:custGeom>
          <a:noFill/>
          <a:ln>
            <a:noFill/>
            <a:prstDash val="solid"/>
          </a:ln>
        </p:spPr>
        <p:txBody>
          <a:bodyPr vert="horz" wrap="square" lIns="81646" tIns="40823" rIns="81646" bIns="40823" anchor="t" anchorCtr="0" compatLnSpc="0">
            <a:spAutoFit/>
          </a:bodyPr>
          <a:lstStyle/>
          <a:p>
            <a:r>
              <a:rPr lang="ja-JP" altLang="en-US" sz="1225" kern="0">
                <a:solidFill>
                  <a:srgbClr val="000000"/>
                </a:solidFill>
                <a:latin typeface="HG創英角ｺﾞｼｯｸUB" pitchFamily="50"/>
                <a:ea typeface="HG創英角ｺﾞｼｯｸUB" pitchFamily="2"/>
                <a:cs typeface="Mangal" pitchFamily="2"/>
              </a:rPr>
              <a:t>日常生活支援住居施設</a:t>
            </a:r>
          </a:p>
        </p:txBody>
      </p:sp>
      <p:pic>
        <p:nvPicPr>
          <p:cNvPr id="3" name="図 24">
            <a:extLst>
              <a:ext uri="{FF2B5EF4-FFF2-40B4-BE49-F238E27FC236}">
                <a16:creationId xmlns:a16="http://schemas.microsoft.com/office/drawing/2014/main" id="{264815FA-E53D-E138-75EA-248F273DB391}"/>
              </a:ext>
            </a:extLst>
          </p:cNvPr>
          <p:cNvPicPr>
            <a:picLocks noChangeAspect="1"/>
          </p:cNvPicPr>
          <p:nvPr/>
        </p:nvPicPr>
        <p:blipFill>
          <a:blip r:embed="rId6">
            <a:alphaModFix/>
          </a:blip>
          <a:srcRect/>
          <a:stretch>
            <a:fillRect/>
          </a:stretch>
        </p:blipFill>
        <p:spPr>
          <a:xfrm>
            <a:off x="9078422" y="966694"/>
            <a:ext cx="849122" cy="783805"/>
          </a:xfrm>
          <a:prstGeom prst="rect">
            <a:avLst/>
          </a:prstGeom>
          <a:noFill/>
          <a:ln>
            <a:noFill/>
          </a:ln>
        </p:spPr>
      </p:pic>
      <p:pic>
        <p:nvPicPr>
          <p:cNvPr id="4" name="図 11">
            <a:extLst>
              <a:ext uri="{FF2B5EF4-FFF2-40B4-BE49-F238E27FC236}">
                <a16:creationId xmlns:a16="http://schemas.microsoft.com/office/drawing/2014/main" id="{020D2B8E-9578-919D-F0FB-6702C9F5DD13}"/>
              </a:ext>
            </a:extLst>
          </p:cNvPr>
          <p:cNvPicPr>
            <a:picLocks noChangeAspect="1"/>
          </p:cNvPicPr>
          <p:nvPr/>
        </p:nvPicPr>
        <p:blipFill>
          <a:blip r:embed="rId7">
            <a:alphaModFix/>
          </a:blip>
          <a:srcRect l="2384" t="12432" r="4367" b="15267"/>
          <a:stretch>
            <a:fillRect/>
          </a:stretch>
        </p:blipFill>
        <p:spPr>
          <a:xfrm>
            <a:off x="4471934" y="3121012"/>
            <a:ext cx="1840309" cy="998698"/>
          </a:xfrm>
          <a:prstGeom prst="rect">
            <a:avLst/>
          </a:prstGeom>
          <a:noFill/>
          <a:ln>
            <a:noFill/>
          </a:ln>
        </p:spPr>
      </p:pic>
      <p:pic>
        <p:nvPicPr>
          <p:cNvPr id="5" name="図 25">
            <a:extLst>
              <a:ext uri="{FF2B5EF4-FFF2-40B4-BE49-F238E27FC236}">
                <a16:creationId xmlns:a16="http://schemas.microsoft.com/office/drawing/2014/main" id="{DE388F63-5FFD-AD98-23B0-721C44C16C02}"/>
              </a:ext>
            </a:extLst>
          </p:cNvPr>
          <p:cNvPicPr>
            <a:picLocks noChangeAspect="1"/>
          </p:cNvPicPr>
          <p:nvPr/>
        </p:nvPicPr>
        <p:blipFill>
          <a:blip r:embed="rId8">
            <a:alphaModFix/>
          </a:blip>
          <a:srcRect/>
          <a:stretch>
            <a:fillRect/>
          </a:stretch>
        </p:blipFill>
        <p:spPr>
          <a:xfrm>
            <a:off x="7620218" y="849123"/>
            <a:ext cx="695627" cy="653171"/>
          </a:xfrm>
          <a:prstGeom prst="rect">
            <a:avLst/>
          </a:prstGeom>
          <a:noFill/>
          <a:ln>
            <a:noFill/>
          </a:ln>
        </p:spPr>
      </p:pic>
      <p:pic>
        <p:nvPicPr>
          <p:cNvPr id="6" name="コンテンツ プレースホルダー 6">
            <a:extLst>
              <a:ext uri="{FF2B5EF4-FFF2-40B4-BE49-F238E27FC236}">
                <a16:creationId xmlns:a16="http://schemas.microsoft.com/office/drawing/2014/main" id="{8BA6F2CC-6C3C-C4AB-C92A-000ECE8602B8}"/>
              </a:ext>
            </a:extLst>
          </p:cNvPr>
          <p:cNvPicPr>
            <a:picLocks noChangeAspect="1"/>
          </p:cNvPicPr>
          <p:nvPr/>
        </p:nvPicPr>
        <p:blipFill>
          <a:blip r:embed="rId9">
            <a:alphaModFix/>
          </a:blip>
          <a:srcRect/>
          <a:stretch>
            <a:fillRect/>
          </a:stretch>
        </p:blipFill>
        <p:spPr>
          <a:xfrm>
            <a:off x="3613341" y="4964100"/>
            <a:ext cx="1241025" cy="914438"/>
          </a:xfrm>
          <a:prstGeom prst="rect">
            <a:avLst/>
          </a:prstGeom>
          <a:noFill/>
          <a:ln>
            <a:noFill/>
          </a:ln>
        </p:spPr>
      </p:pic>
      <p:pic>
        <p:nvPicPr>
          <p:cNvPr id="7" name="コンテンツ プレースホルダー 3">
            <a:extLst>
              <a:ext uri="{FF2B5EF4-FFF2-40B4-BE49-F238E27FC236}">
                <a16:creationId xmlns:a16="http://schemas.microsoft.com/office/drawing/2014/main" id="{235B6680-AB97-9085-2901-2429FA6F3FA7}"/>
              </a:ext>
            </a:extLst>
          </p:cNvPr>
          <p:cNvPicPr>
            <a:picLocks noChangeAspect="1"/>
          </p:cNvPicPr>
          <p:nvPr/>
        </p:nvPicPr>
        <p:blipFill>
          <a:blip r:embed="rId10">
            <a:alphaModFix/>
          </a:blip>
          <a:srcRect/>
          <a:stretch>
            <a:fillRect/>
          </a:stretch>
        </p:blipFill>
        <p:spPr>
          <a:xfrm>
            <a:off x="4226015" y="1366760"/>
            <a:ext cx="2313858" cy="1729597"/>
          </a:xfrm>
          <a:prstGeom prst="rect">
            <a:avLst/>
          </a:prstGeom>
          <a:noFill/>
          <a:ln>
            <a:noFill/>
          </a:ln>
        </p:spPr>
      </p:pic>
      <p:sp>
        <p:nvSpPr>
          <p:cNvPr id="8" name="テキスト ボックス 9">
            <a:extLst>
              <a:ext uri="{FF2B5EF4-FFF2-40B4-BE49-F238E27FC236}">
                <a16:creationId xmlns:a16="http://schemas.microsoft.com/office/drawing/2014/main" id="{72823859-1B8E-6ECC-80D8-A37B751EED1C}"/>
              </a:ext>
            </a:extLst>
          </p:cNvPr>
          <p:cNvSpPr/>
          <p:nvPr/>
        </p:nvSpPr>
        <p:spPr>
          <a:xfrm>
            <a:off x="4616612" y="855001"/>
            <a:ext cx="1683547" cy="400094"/>
          </a:xfrm>
          <a:custGeom>
            <a:avLst/>
            <a:gdLst>
              <a:gd name="f0" fmla="val w"/>
              <a:gd name="f1" fmla="val h"/>
              <a:gd name="f2" fmla="val 0"/>
              <a:gd name="f3" fmla="val 21600"/>
              <a:gd name="f4" fmla="*/ f0 1 21600"/>
              <a:gd name="f5" fmla="*/ f1 1 21600"/>
              <a:gd name="f6" fmla="+- f3 0 f2"/>
              <a:gd name="f7" fmla="*/ f6 1 21600"/>
              <a:gd name="f8" fmla="*/ f2 1 f7"/>
              <a:gd name="f9" fmla="*/ f3 1 f7"/>
              <a:gd name="f10" fmla="*/ f8 f4 1"/>
              <a:gd name="f11" fmla="*/ f9 f4 1"/>
              <a:gd name="f12" fmla="*/ f9 f5 1"/>
              <a:gd name="f13" fmla="*/ f8 f5 1"/>
            </a:gdLst>
            <a:ahLst/>
            <a:cxnLst>
              <a:cxn ang="3cd4">
                <a:pos x="hc" y="t"/>
              </a:cxn>
              <a:cxn ang="0">
                <a:pos x="r" y="vc"/>
              </a:cxn>
              <a:cxn ang="cd4">
                <a:pos x="hc" y="b"/>
              </a:cxn>
              <a:cxn ang="cd2">
                <a:pos x="l" y="vc"/>
              </a:cxn>
            </a:cxnLst>
            <a:rect l="f10" t="f13" r="f11" b="f12"/>
            <a:pathLst>
              <a:path w="21600" h="21600">
                <a:moveTo>
                  <a:pt x="f2" y="f2"/>
                </a:moveTo>
                <a:lnTo>
                  <a:pt x="f3" y="f2"/>
                </a:lnTo>
                <a:lnTo>
                  <a:pt x="f3" y="f3"/>
                </a:lnTo>
                <a:lnTo>
                  <a:pt x="f2" y="f3"/>
                </a:lnTo>
                <a:lnTo>
                  <a:pt x="f2" y="f2"/>
                </a:lnTo>
                <a:close/>
              </a:path>
            </a:pathLst>
          </a:custGeom>
          <a:noFill/>
          <a:ln>
            <a:noFill/>
            <a:prstDash val="solid"/>
          </a:ln>
        </p:spPr>
        <p:txBody>
          <a:bodyPr vert="horz" wrap="square" lIns="81646" tIns="40823" rIns="81646" bIns="40823" anchor="t" anchorCtr="1" compatLnSpc="0">
            <a:spAutoFit/>
          </a:bodyPr>
          <a:lstStyle/>
          <a:p>
            <a:pPr algn="ctr"/>
            <a:r>
              <a:rPr lang="ja-JP" altLang="en-US" sz="1905">
                <a:solidFill>
                  <a:srgbClr val="000000"/>
                </a:solidFill>
                <a:latin typeface="HGｺﾞｼｯｸE" pitchFamily="49"/>
                <a:ea typeface="HGｺﾞｼｯｸE" pitchFamily="49"/>
                <a:cs typeface="Mangal" pitchFamily="2"/>
              </a:rPr>
              <a:t>救護施設</a:t>
            </a:r>
          </a:p>
        </p:txBody>
      </p:sp>
      <p:sp>
        <p:nvSpPr>
          <p:cNvPr id="9" name="テキスト ボックス 10">
            <a:extLst>
              <a:ext uri="{FF2B5EF4-FFF2-40B4-BE49-F238E27FC236}">
                <a16:creationId xmlns:a16="http://schemas.microsoft.com/office/drawing/2014/main" id="{F0E68D79-D730-D471-94D0-9CF8FD5574F3}"/>
              </a:ext>
            </a:extLst>
          </p:cNvPr>
          <p:cNvSpPr/>
          <p:nvPr/>
        </p:nvSpPr>
        <p:spPr>
          <a:xfrm>
            <a:off x="4919683" y="3200538"/>
            <a:ext cx="1496088" cy="286730"/>
          </a:xfrm>
          <a:custGeom>
            <a:avLst/>
            <a:gdLst>
              <a:gd name="f0" fmla="val w"/>
              <a:gd name="f1" fmla="val h"/>
              <a:gd name="f2" fmla="val 0"/>
              <a:gd name="f3" fmla="val 21600"/>
              <a:gd name="f4" fmla="*/ f0 1 21600"/>
              <a:gd name="f5" fmla="*/ f1 1 21600"/>
              <a:gd name="f6" fmla="+- f3 0 f2"/>
              <a:gd name="f7" fmla="*/ f6 1 21600"/>
              <a:gd name="f8" fmla="*/ f2 1 f7"/>
              <a:gd name="f9" fmla="*/ f3 1 f7"/>
              <a:gd name="f10" fmla="*/ f8 f4 1"/>
              <a:gd name="f11" fmla="*/ f9 f4 1"/>
              <a:gd name="f12" fmla="*/ f9 f5 1"/>
              <a:gd name="f13" fmla="*/ f8 f5 1"/>
            </a:gdLst>
            <a:ahLst/>
            <a:cxnLst>
              <a:cxn ang="3cd4">
                <a:pos x="hc" y="t"/>
              </a:cxn>
              <a:cxn ang="0">
                <a:pos x="r" y="vc"/>
              </a:cxn>
              <a:cxn ang="cd4">
                <a:pos x="hc" y="b"/>
              </a:cxn>
              <a:cxn ang="cd2">
                <a:pos x="l" y="vc"/>
              </a:cxn>
            </a:cxnLst>
            <a:rect l="f10" t="f13" r="f11" b="f12"/>
            <a:pathLst>
              <a:path w="21600" h="21600">
                <a:moveTo>
                  <a:pt x="f2" y="f2"/>
                </a:moveTo>
                <a:lnTo>
                  <a:pt x="f3" y="f2"/>
                </a:lnTo>
                <a:lnTo>
                  <a:pt x="f3" y="f3"/>
                </a:lnTo>
                <a:lnTo>
                  <a:pt x="f2" y="f3"/>
                </a:lnTo>
                <a:lnTo>
                  <a:pt x="f2" y="f2"/>
                </a:lnTo>
                <a:close/>
              </a:path>
            </a:pathLst>
          </a:custGeom>
          <a:noFill/>
          <a:ln>
            <a:noFill/>
            <a:prstDash val="solid"/>
          </a:ln>
        </p:spPr>
        <p:txBody>
          <a:bodyPr vert="horz" wrap="square" lIns="81646" tIns="40823" rIns="81646" bIns="40823" anchor="t" anchorCtr="0" compatLnSpc="0">
            <a:spAutoFit/>
          </a:bodyPr>
          <a:lstStyle/>
          <a:p>
            <a:r>
              <a:rPr lang="ja-JP" altLang="en-US" sz="1225">
                <a:solidFill>
                  <a:srgbClr val="000000"/>
                </a:solidFill>
                <a:latin typeface="HG創英角ｺﾞｼｯｸUB" pitchFamily="50"/>
                <a:ea typeface="HG創英角ｺﾞｼｯｸUB" pitchFamily="2"/>
                <a:cs typeface="Mangal" pitchFamily="2"/>
              </a:rPr>
              <a:t>居宅生活訓練</a:t>
            </a:r>
          </a:p>
        </p:txBody>
      </p:sp>
      <p:sp>
        <p:nvSpPr>
          <p:cNvPr id="10" name="テキスト ボックス 13">
            <a:extLst>
              <a:ext uri="{FF2B5EF4-FFF2-40B4-BE49-F238E27FC236}">
                <a16:creationId xmlns:a16="http://schemas.microsoft.com/office/drawing/2014/main" id="{3C758B39-46EA-E1A4-D5C3-243469AEE372}"/>
              </a:ext>
            </a:extLst>
          </p:cNvPr>
          <p:cNvSpPr/>
          <p:nvPr/>
        </p:nvSpPr>
        <p:spPr>
          <a:xfrm>
            <a:off x="3156121" y="5936671"/>
            <a:ext cx="2220781" cy="286730"/>
          </a:xfrm>
          <a:custGeom>
            <a:avLst/>
            <a:gdLst>
              <a:gd name="f0" fmla="val w"/>
              <a:gd name="f1" fmla="val h"/>
              <a:gd name="f2" fmla="val 0"/>
              <a:gd name="f3" fmla="val 21600"/>
              <a:gd name="f4" fmla="*/ f0 1 21600"/>
              <a:gd name="f5" fmla="*/ f1 1 21600"/>
              <a:gd name="f6" fmla="+- f3 0 f2"/>
              <a:gd name="f7" fmla="*/ f6 1 21600"/>
              <a:gd name="f8" fmla="*/ f2 1 f7"/>
              <a:gd name="f9" fmla="*/ f3 1 f7"/>
              <a:gd name="f10" fmla="*/ f8 f4 1"/>
              <a:gd name="f11" fmla="*/ f9 f4 1"/>
              <a:gd name="f12" fmla="*/ f9 f5 1"/>
              <a:gd name="f13" fmla="*/ f8 f5 1"/>
            </a:gdLst>
            <a:ahLst/>
            <a:cxnLst>
              <a:cxn ang="3cd4">
                <a:pos x="hc" y="t"/>
              </a:cxn>
              <a:cxn ang="0">
                <a:pos x="r" y="vc"/>
              </a:cxn>
              <a:cxn ang="cd4">
                <a:pos x="hc" y="b"/>
              </a:cxn>
              <a:cxn ang="cd2">
                <a:pos x="l" y="vc"/>
              </a:cxn>
            </a:cxnLst>
            <a:rect l="f10" t="f13" r="f11" b="f12"/>
            <a:pathLst>
              <a:path w="21600" h="21600">
                <a:moveTo>
                  <a:pt x="f2" y="f2"/>
                </a:moveTo>
                <a:lnTo>
                  <a:pt x="f3" y="f2"/>
                </a:lnTo>
                <a:lnTo>
                  <a:pt x="f3" y="f3"/>
                </a:lnTo>
                <a:lnTo>
                  <a:pt x="f2" y="f3"/>
                </a:lnTo>
                <a:lnTo>
                  <a:pt x="f2" y="f2"/>
                </a:lnTo>
                <a:close/>
              </a:path>
            </a:pathLst>
          </a:custGeom>
          <a:noFill/>
          <a:ln>
            <a:noFill/>
            <a:prstDash val="solid"/>
          </a:ln>
        </p:spPr>
        <p:txBody>
          <a:bodyPr vert="horz" wrap="square" lIns="81646" tIns="40823" rIns="81646" bIns="40823" anchor="t" anchorCtr="0" compatLnSpc="0">
            <a:spAutoFit/>
          </a:bodyPr>
          <a:lstStyle/>
          <a:p>
            <a:r>
              <a:rPr lang="ja-JP" altLang="en-US" sz="1225">
                <a:solidFill>
                  <a:srgbClr val="000000"/>
                </a:solidFill>
                <a:latin typeface="HG創英角ｺﾞｼｯｸUB" pitchFamily="50"/>
                <a:ea typeface="HG創英角ｺﾞｼｯｸUB" pitchFamily="2"/>
                <a:cs typeface="Mangal" pitchFamily="2"/>
              </a:rPr>
              <a:t>障害福祉サービス事業者等</a:t>
            </a:r>
          </a:p>
        </p:txBody>
      </p:sp>
      <p:pic>
        <p:nvPicPr>
          <p:cNvPr id="11" name="図 24">
            <a:extLst>
              <a:ext uri="{FF2B5EF4-FFF2-40B4-BE49-F238E27FC236}">
                <a16:creationId xmlns:a16="http://schemas.microsoft.com/office/drawing/2014/main" id="{EC0E9579-F773-42EF-DA7E-AC2251BEF9C7}"/>
              </a:ext>
            </a:extLst>
          </p:cNvPr>
          <p:cNvPicPr>
            <a:picLocks noChangeAspect="1"/>
          </p:cNvPicPr>
          <p:nvPr/>
        </p:nvPicPr>
        <p:blipFill>
          <a:blip r:embed="rId6">
            <a:alphaModFix/>
          </a:blip>
          <a:srcRect/>
          <a:stretch>
            <a:fillRect/>
          </a:stretch>
        </p:blipFill>
        <p:spPr>
          <a:xfrm>
            <a:off x="7589192" y="4845876"/>
            <a:ext cx="849122" cy="783805"/>
          </a:xfrm>
          <a:prstGeom prst="rect">
            <a:avLst/>
          </a:prstGeom>
          <a:noFill/>
          <a:ln>
            <a:noFill/>
          </a:ln>
        </p:spPr>
      </p:pic>
      <p:pic>
        <p:nvPicPr>
          <p:cNvPr id="12" name="図 28">
            <a:extLst>
              <a:ext uri="{FF2B5EF4-FFF2-40B4-BE49-F238E27FC236}">
                <a16:creationId xmlns:a16="http://schemas.microsoft.com/office/drawing/2014/main" id="{A562DF41-8A24-0A67-FB5F-92D7E30532AF}"/>
              </a:ext>
            </a:extLst>
          </p:cNvPr>
          <p:cNvPicPr>
            <a:picLocks noChangeAspect="1"/>
          </p:cNvPicPr>
          <p:nvPr/>
        </p:nvPicPr>
        <p:blipFill>
          <a:blip r:embed="rId11">
            <a:alphaModFix/>
            <a:extLst>
              <a:ext uri="{BEBA8EAE-BF5A-486C-A8C5-ECC9F3942E4B}">
                <a14:imgProps xmlns:a14="http://schemas.microsoft.com/office/drawing/2010/main">
                  <a14:imgLayer r:embed="rId12">
                    <a14:imgEffect>
                      <a14:brightnessContrast bright="7000"/>
                    </a14:imgEffect>
                  </a14:imgLayer>
                </a14:imgProps>
              </a:ext>
            </a:extLst>
          </a:blip>
          <a:srcRect/>
          <a:stretch>
            <a:fillRect/>
          </a:stretch>
        </p:blipFill>
        <p:spPr>
          <a:xfrm>
            <a:off x="8942563" y="5716879"/>
            <a:ext cx="1275316" cy="893211"/>
          </a:xfrm>
          <a:prstGeom prst="rect">
            <a:avLst/>
          </a:prstGeom>
          <a:noFill/>
          <a:ln>
            <a:noFill/>
          </a:ln>
        </p:spPr>
      </p:pic>
      <p:sp>
        <p:nvSpPr>
          <p:cNvPr id="13" name="テキスト ボックス 10">
            <a:extLst>
              <a:ext uri="{FF2B5EF4-FFF2-40B4-BE49-F238E27FC236}">
                <a16:creationId xmlns:a16="http://schemas.microsoft.com/office/drawing/2014/main" id="{1C2E88F1-0478-1112-61EC-1AEDE36ED1CF}"/>
              </a:ext>
            </a:extLst>
          </p:cNvPr>
          <p:cNvSpPr/>
          <p:nvPr/>
        </p:nvSpPr>
        <p:spPr>
          <a:xfrm>
            <a:off x="9069604" y="6475864"/>
            <a:ext cx="1496088" cy="286730"/>
          </a:xfrm>
          <a:custGeom>
            <a:avLst/>
            <a:gdLst>
              <a:gd name="f0" fmla="val w"/>
              <a:gd name="f1" fmla="val h"/>
              <a:gd name="f2" fmla="val 0"/>
              <a:gd name="f3" fmla="val 21600"/>
              <a:gd name="f4" fmla="*/ f0 1 21600"/>
              <a:gd name="f5" fmla="*/ f1 1 21600"/>
              <a:gd name="f6" fmla="+- f3 0 f2"/>
              <a:gd name="f7" fmla="*/ f6 1 21600"/>
              <a:gd name="f8" fmla="*/ f2 1 f7"/>
              <a:gd name="f9" fmla="*/ f3 1 f7"/>
              <a:gd name="f10" fmla="*/ f8 f4 1"/>
              <a:gd name="f11" fmla="*/ f9 f4 1"/>
              <a:gd name="f12" fmla="*/ f9 f5 1"/>
              <a:gd name="f13" fmla="*/ f8 f5 1"/>
            </a:gdLst>
            <a:ahLst/>
            <a:cxnLst>
              <a:cxn ang="3cd4">
                <a:pos x="hc" y="t"/>
              </a:cxn>
              <a:cxn ang="0">
                <a:pos x="r" y="vc"/>
              </a:cxn>
              <a:cxn ang="cd4">
                <a:pos x="hc" y="b"/>
              </a:cxn>
              <a:cxn ang="cd2">
                <a:pos x="l" y="vc"/>
              </a:cxn>
            </a:cxnLst>
            <a:rect l="f10" t="f13" r="f11" b="f12"/>
            <a:pathLst>
              <a:path w="21600" h="21600">
                <a:moveTo>
                  <a:pt x="f2" y="f2"/>
                </a:moveTo>
                <a:lnTo>
                  <a:pt x="f3" y="f2"/>
                </a:lnTo>
                <a:lnTo>
                  <a:pt x="f3" y="f3"/>
                </a:lnTo>
                <a:lnTo>
                  <a:pt x="f2" y="f3"/>
                </a:lnTo>
                <a:lnTo>
                  <a:pt x="f2" y="f2"/>
                </a:lnTo>
                <a:close/>
              </a:path>
            </a:pathLst>
          </a:custGeom>
          <a:noFill/>
          <a:ln>
            <a:noFill/>
            <a:prstDash val="solid"/>
          </a:ln>
        </p:spPr>
        <p:txBody>
          <a:bodyPr vert="horz" wrap="square" lIns="81646" tIns="40823" rIns="81646" bIns="40823" anchor="t" anchorCtr="0" compatLnSpc="0">
            <a:spAutoFit/>
          </a:bodyPr>
          <a:lstStyle/>
          <a:p>
            <a:r>
              <a:rPr lang="ja-JP" altLang="en-US" sz="1225">
                <a:solidFill>
                  <a:srgbClr val="000000"/>
                </a:solidFill>
                <a:latin typeface="HG創英角ｺﾞｼｯｸUB" pitchFamily="50"/>
                <a:ea typeface="HG創英角ｺﾞｼｯｸUB" pitchFamily="2"/>
                <a:cs typeface="Mangal" pitchFamily="2"/>
              </a:rPr>
              <a:t>一般企業等</a:t>
            </a:r>
          </a:p>
        </p:txBody>
      </p:sp>
      <p:pic>
        <p:nvPicPr>
          <p:cNvPr id="14" name="図 5">
            <a:extLst>
              <a:ext uri="{FF2B5EF4-FFF2-40B4-BE49-F238E27FC236}">
                <a16:creationId xmlns:a16="http://schemas.microsoft.com/office/drawing/2014/main" id="{A7DDEBDF-DCFB-7E71-7FA4-6877026BB8BC}"/>
              </a:ext>
            </a:extLst>
          </p:cNvPr>
          <p:cNvPicPr>
            <a:picLocks noChangeAspect="1"/>
          </p:cNvPicPr>
          <p:nvPr/>
        </p:nvPicPr>
        <p:blipFill>
          <a:blip r:embed="rId13">
            <a:alphaModFix/>
          </a:blip>
          <a:srcRect b="14545"/>
          <a:stretch>
            <a:fillRect/>
          </a:stretch>
        </p:blipFill>
        <p:spPr>
          <a:xfrm>
            <a:off x="1915097" y="886681"/>
            <a:ext cx="834425" cy="676684"/>
          </a:xfrm>
          <a:prstGeom prst="rect">
            <a:avLst/>
          </a:prstGeom>
          <a:noFill/>
          <a:ln>
            <a:noFill/>
          </a:ln>
        </p:spPr>
      </p:pic>
      <p:pic>
        <p:nvPicPr>
          <p:cNvPr id="15" name="図 28">
            <a:extLst>
              <a:ext uri="{FF2B5EF4-FFF2-40B4-BE49-F238E27FC236}">
                <a16:creationId xmlns:a16="http://schemas.microsoft.com/office/drawing/2014/main" id="{16EB8F1A-EEA5-D87E-B80E-159979FAE6E2}"/>
              </a:ext>
            </a:extLst>
          </p:cNvPr>
          <p:cNvPicPr>
            <a:picLocks noChangeAspect="1"/>
          </p:cNvPicPr>
          <p:nvPr/>
        </p:nvPicPr>
        <p:blipFill>
          <a:blip r:embed="rId14">
            <a:alphaModFix/>
          </a:blip>
          <a:srcRect/>
          <a:stretch>
            <a:fillRect/>
          </a:stretch>
        </p:blipFill>
        <p:spPr>
          <a:xfrm>
            <a:off x="1849779" y="3334437"/>
            <a:ext cx="1241025" cy="845856"/>
          </a:xfrm>
          <a:prstGeom prst="rect">
            <a:avLst/>
          </a:prstGeom>
          <a:noFill/>
          <a:ln>
            <a:noFill/>
          </a:ln>
        </p:spPr>
      </p:pic>
      <p:sp>
        <p:nvSpPr>
          <p:cNvPr id="16" name="テキスト ボックス 13">
            <a:extLst>
              <a:ext uri="{FF2B5EF4-FFF2-40B4-BE49-F238E27FC236}">
                <a16:creationId xmlns:a16="http://schemas.microsoft.com/office/drawing/2014/main" id="{36508262-24C5-6430-4191-057B87BDAF15}"/>
              </a:ext>
            </a:extLst>
          </p:cNvPr>
          <p:cNvSpPr txBox="1"/>
          <p:nvPr/>
        </p:nvSpPr>
        <p:spPr>
          <a:xfrm>
            <a:off x="2753222" y="195952"/>
            <a:ext cx="6517780" cy="475756"/>
          </a:xfrm>
          <a:prstGeom prst="rect">
            <a:avLst/>
          </a:prstGeom>
          <a:noFill/>
          <a:ln>
            <a:noFill/>
          </a:ln>
        </p:spPr>
        <p:txBody>
          <a:bodyPr vert="horz" wrap="none" lIns="81646" tIns="40823" rIns="81646" bIns="40823" anchor="t" anchorCtr="1" compatLnSpc="0">
            <a:spAutoFit/>
          </a:bodyPr>
          <a:lstStyle/>
          <a:p>
            <a:pPr algn="ctr" hangingPunct="0"/>
            <a:r>
              <a:rPr lang="ja-JP" altLang="en-US" sz="2359">
                <a:solidFill>
                  <a:srgbClr val="000000"/>
                </a:solidFill>
                <a:latin typeface="HGｺﾞｼｯｸE" pitchFamily="49"/>
                <a:ea typeface="HGｺﾞｼｯｸE" pitchFamily="49"/>
                <a:cs typeface="Mangal" pitchFamily="2"/>
              </a:rPr>
              <a:t>開放・循環型セーフティネット施設のイメージ</a:t>
            </a:r>
          </a:p>
        </p:txBody>
      </p:sp>
      <p:pic>
        <p:nvPicPr>
          <p:cNvPr id="17" name="図 14">
            <a:extLst>
              <a:ext uri="{FF2B5EF4-FFF2-40B4-BE49-F238E27FC236}">
                <a16:creationId xmlns:a16="http://schemas.microsoft.com/office/drawing/2014/main" id="{E92C68F6-0EAF-E4FC-EA93-5CEE2659FEEA}"/>
              </a:ext>
            </a:extLst>
          </p:cNvPr>
          <p:cNvPicPr>
            <a:picLocks noChangeAspect="1"/>
          </p:cNvPicPr>
          <p:nvPr/>
        </p:nvPicPr>
        <p:blipFill>
          <a:blip r:embed="rId15">
            <a:lum bright="50000"/>
            <a:alphaModFix/>
          </a:blip>
          <a:srcRect/>
          <a:stretch>
            <a:fillRect/>
          </a:stretch>
        </p:blipFill>
        <p:spPr>
          <a:xfrm>
            <a:off x="1719145" y="1948410"/>
            <a:ext cx="1322671" cy="1056177"/>
          </a:xfrm>
          <a:prstGeom prst="rect">
            <a:avLst/>
          </a:prstGeom>
          <a:noFill/>
          <a:ln>
            <a:noFill/>
          </a:ln>
        </p:spPr>
      </p:pic>
      <p:pic>
        <p:nvPicPr>
          <p:cNvPr id="18" name="図 25">
            <a:extLst>
              <a:ext uri="{FF2B5EF4-FFF2-40B4-BE49-F238E27FC236}">
                <a16:creationId xmlns:a16="http://schemas.microsoft.com/office/drawing/2014/main" id="{CAF48C23-3FE1-BEDE-37E8-93F078317D44}"/>
              </a:ext>
            </a:extLst>
          </p:cNvPr>
          <p:cNvPicPr>
            <a:picLocks noChangeAspect="1"/>
          </p:cNvPicPr>
          <p:nvPr/>
        </p:nvPicPr>
        <p:blipFill>
          <a:blip r:embed="rId16">
            <a:alphaModFix/>
          </a:blip>
          <a:srcRect/>
          <a:stretch>
            <a:fillRect/>
          </a:stretch>
        </p:blipFill>
        <p:spPr>
          <a:xfrm>
            <a:off x="9579731" y="2612684"/>
            <a:ext cx="695627" cy="653171"/>
          </a:xfrm>
          <a:prstGeom prst="rect">
            <a:avLst/>
          </a:prstGeom>
          <a:noFill/>
          <a:ln>
            <a:noFill/>
          </a:ln>
        </p:spPr>
      </p:pic>
      <p:pic>
        <p:nvPicPr>
          <p:cNvPr id="19" name="図 25">
            <a:extLst>
              <a:ext uri="{FF2B5EF4-FFF2-40B4-BE49-F238E27FC236}">
                <a16:creationId xmlns:a16="http://schemas.microsoft.com/office/drawing/2014/main" id="{3AA5A2B5-F25A-A796-A943-EFFC3E71F468}"/>
              </a:ext>
            </a:extLst>
          </p:cNvPr>
          <p:cNvPicPr>
            <a:picLocks noChangeAspect="1"/>
          </p:cNvPicPr>
          <p:nvPr/>
        </p:nvPicPr>
        <p:blipFill>
          <a:blip r:embed="rId17">
            <a:alphaModFix/>
          </a:blip>
          <a:srcRect/>
          <a:stretch>
            <a:fillRect/>
          </a:stretch>
        </p:blipFill>
        <p:spPr>
          <a:xfrm>
            <a:off x="5960511" y="4835751"/>
            <a:ext cx="695627" cy="653171"/>
          </a:xfrm>
          <a:prstGeom prst="rect">
            <a:avLst/>
          </a:prstGeom>
          <a:noFill/>
          <a:ln>
            <a:noFill/>
          </a:ln>
        </p:spPr>
      </p:pic>
      <p:sp>
        <p:nvSpPr>
          <p:cNvPr id="20" name="テキスト ボックス 13">
            <a:extLst>
              <a:ext uri="{FF2B5EF4-FFF2-40B4-BE49-F238E27FC236}">
                <a16:creationId xmlns:a16="http://schemas.microsoft.com/office/drawing/2014/main" id="{70DC77A6-2E9F-BE69-6A79-494DBB507E23}"/>
              </a:ext>
            </a:extLst>
          </p:cNvPr>
          <p:cNvSpPr/>
          <p:nvPr/>
        </p:nvSpPr>
        <p:spPr>
          <a:xfrm>
            <a:off x="7374952" y="5575794"/>
            <a:ext cx="1578388" cy="286730"/>
          </a:xfrm>
          <a:custGeom>
            <a:avLst/>
            <a:gdLst>
              <a:gd name="f0" fmla="val w"/>
              <a:gd name="f1" fmla="val h"/>
              <a:gd name="f2" fmla="val 0"/>
              <a:gd name="f3" fmla="val 21600"/>
              <a:gd name="f4" fmla="*/ f0 1 21600"/>
              <a:gd name="f5" fmla="*/ f1 1 21600"/>
              <a:gd name="f6" fmla="+- f3 0 f2"/>
              <a:gd name="f7" fmla="*/ f6 1 21600"/>
              <a:gd name="f8" fmla="*/ f2 1 f7"/>
              <a:gd name="f9" fmla="*/ f3 1 f7"/>
              <a:gd name="f10" fmla="*/ f8 f4 1"/>
              <a:gd name="f11" fmla="*/ f9 f4 1"/>
              <a:gd name="f12" fmla="*/ f9 f5 1"/>
              <a:gd name="f13" fmla="*/ f8 f5 1"/>
            </a:gdLst>
            <a:ahLst/>
            <a:cxnLst>
              <a:cxn ang="3cd4">
                <a:pos x="hc" y="t"/>
              </a:cxn>
              <a:cxn ang="0">
                <a:pos x="r" y="vc"/>
              </a:cxn>
              <a:cxn ang="cd4">
                <a:pos x="hc" y="b"/>
              </a:cxn>
              <a:cxn ang="cd2">
                <a:pos x="l" y="vc"/>
              </a:cxn>
            </a:cxnLst>
            <a:rect l="f10" t="f13" r="f11" b="f12"/>
            <a:pathLst>
              <a:path w="21600" h="21600">
                <a:moveTo>
                  <a:pt x="f2" y="f2"/>
                </a:moveTo>
                <a:lnTo>
                  <a:pt x="f3" y="f2"/>
                </a:lnTo>
                <a:lnTo>
                  <a:pt x="f3" y="f3"/>
                </a:lnTo>
                <a:lnTo>
                  <a:pt x="f2" y="f3"/>
                </a:lnTo>
                <a:lnTo>
                  <a:pt x="f2" y="f2"/>
                </a:lnTo>
                <a:close/>
              </a:path>
            </a:pathLst>
          </a:custGeom>
          <a:noFill/>
          <a:ln>
            <a:noFill/>
            <a:prstDash val="solid"/>
          </a:ln>
        </p:spPr>
        <p:txBody>
          <a:bodyPr vert="horz" wrap="square" lIns="81646" tIns="40823" rIns="81646" bIns="40823" anchor="t" anchorCtr="0" compatLnSpc="0">
            <a:spAutoFit/>
          </a:bodyPr>
          <a:lstStyle/>
          <a:p>
            <a:r>
              <a:rPr lang="ja-JP" altLang="en-US" sz="1225">
                <a:solidFill>
                  <a:srgbClr val="000000"/>
                </a:solidFill>
                <a:latin typeface="HG創英角ｺﾞｼｯｸUB" pitchFamily="50"/>
                <a:ea typeface="HG創英角ｺﾞｼｯｸUB" pitchFamily="2"/>
                <a:cs typeface="Mangal" pitchFamily="2"/>
              </a:rPr>
              <a:t>グループホーム</a:t>
            </a:r>
          </a:p>
        </p:txBody>
      </p:sp>
      <p:pic>
        <p:nvPicPr>
          <p:cNvPr id="21" name="図 20">
            <a:extLst>
              <a:ext uri="{FF2B5EF4-FFF2-40B4-BE49-F238E27FC236}">
                <a16:creationId xmlns:a16="http://schemas.microsoft.com/office/drawing/2014/main" id="{0FCA3809-4D8C-E64C-D729-49FC694872B1}"/>
              </a:ext>
            </a:extLst>
          </p:cNvPr>
          <p:cNvPicPr>
            <a:picLocks noChangeAspect="1"/>
          </p:cNvPicPr>
          <p:nvPr/>
        </p:nvPicPr>
        <p:blipFill>
          <a:blip r:embed="rId18">
            <a:lum bright="46000"/>
            <a:alphaModFix/>
          </a:blip>
          <a:srcRect/>
          <a:stretch>
            <a:fillRect/>
          </a:stretch>
        </p:blipFill>
        <p:spPr>
          <a:xfrm>
            <a:off x="1949714" y="4428826"/>
            <a:ext cx="1453632" cy="925869"/>
          </a:xfrm>
          <a:prstGeom prst="rect">
            <a:avLst/>
          </a:prstGeom>
          <a:noFill/>
          <a:ln>
            <a:noFill/>
          </a:ln>
        </p:spPr>
      </p:pic>
      <p:sp>
        <p:nvSpPr>
          <p:cNvPr id="22" name="テキスト ボックス 13">
            <a:extLst>
              <a:ext uri="{FF2B5EF4-FFF2-40B4-BE49-F238E27FC236}">
                <a16:creationId xmlns:a16="http://schemas.microsoft.com/office/drawing/2014/main" id="{B22522E7-E350-D3B3-416E-643AE3347FE8}"/>
              </a:ext>
            </a:extLst>
          </p:cNvPr>
          <p:cNvSpPr/>
          <p:nvPr/>
        </p:nvSpPr>
        <p:spPr>
          <a:xfrm>
            <a:off x="8239097" y="2685186"/>
            <a:ext cx="1578388" cy="286730"/>
          </a:xfrm>
          <a:custGeom>
            <a:avLst/>
            <a:gdLst>
              <a:gd name="f0" fmla="val w"/>
              <a:gd name="f1" fmla="val h"/>
              <a:gd name="f2" fmla="val 0"/>
              <a:gd name="f3" fmla="val 21600"/>
              <a:gd name="f4" fmla="*/ f0 1 21600"/>
              <a:gd name="f5" fmla="*/ f1 1 21600"/>
              <a:gd name="f6" fmla="+- f3 0 f2"/>
              <a:gd name="f7" fmla="*/ f6 1 21600"/>
              <a:gd name="f8" fmla="*/ f2 1 f7"/>
              <a:gd name="f9" fmla="*/ f3 1 f7"/>
              <a:gd name="f10" fmla="*/ f8 f4 1"/>
              <a:gd name="f11" fmla="*/ f9 f4 1"/>
              <a:gd name="f12" fmla="*/ f9 f5 1"/>
              <a:gd name="f13" fmla="*/ f8 f5 1"/>
            </a:gdLst>
            <a:ahLst/>
            <a:cxnLst>
              <a:cxn ang="3cd4">
                <a:pos x="hc" y="t"/>
              </a:cxn>
              <a:cxn ang="0">
                <a:pos x="r" y="vc"/>
              </a:cxn>
              <a:cxn ang="cd4">
                <a:pos x="hc" y="b"/>
              </a:cxn>
              <a:cxn ang="cd2">
                <a:pos x="l" y="vc"/>
              </a:cxn>
            </a:cxnLst>
            <a:rect l="f10" t="f13" r="f11" b="f12"/>
            <a:pathLst>
              <a:path w="21600" h="21600">
                <a:moveTo>
                  <a:pt x="f2" y="f2"/>
                </a:moveTo>
                <a:lnTo>
                  <a:pt x="f3" y="f2"/>
                </a:lnTo>
                <a:lnTo>
                  <a:pt x="f3" y="f3"/>
                </a:lnTo>
                <a:lnTo>
                  <a:pt x="f2" y="f3"/>
                </a:lnTo>
                <a:lnTo>
                  <a:pt x="f2" y="f2"/>
                </a:lnTo>
                <a:close/>
              </a:path>
            </a:pathLst>
          </a:custGeom>
          <a:noFill/>
          <a:ln>
            <a:noFill/>
            <a:prstDash val="solid"/>
          </a:ln>
        </p:spPr>
        <p:txBody>
          <a:bodyPr vert="horz" wrap="square" lIns="81646" tIns="40823" rIns="81646" bIns="40823" anchor="t" anchorCtr="0" compatLnSpc="0">
            <a:spAutoFit/>
          </a:bodyPr>
          <a:lstStyle/>
          <a:p>
            <a:r>
              <a:rPr lang="ja-JP" altLang="en-US" sz="1225">
                <a:solidFill>
                  <a:srgbClr val="000000"/>
                </a:solidFill>
                <a:latin typeface="HG創英角ｺﾞｼｯｸUB" pitchFamily="50"/>
                <a:ea typeface="HG創英角ｺﾞｼｯｸUB" pitchFamily="2"/>
                <a:cs typeface="Mangal" pitchFamily="2"/>
              </a:rPr>
              <a:t>老人ホーム等</a:t>
            </a:r>
          </a:p>
        </p:txBody>
      </p:sp>
      <p:sp>
        <p:nvSpPr>
          <p:cNvPr id="23" name="テキスト ボックス 13">
            <a:extLst>
              <a:ext uri="{FF2B5EF4-FFF2-40B4-BE49-F238E27FC236}">
                <a16:creationId xmlns:a16="http://schemas.microsoft.com/office/drawing/2014/main" id="{93F3ACAC-5904-1A27-AFF2-DB10BCE2EDF9}"/>
              </a:ext>
            </a:extLst>
          </p:cNvPr>
          <p:cNvSpPr/>
          <p:nvPr/>
        </p:nvSpPr>
        <p:spPr>
          <a:xfrm>
            <a:off x="1784462" y="4107793"/>
            <a:ext cx="1578388" cy="286730"/>
          </a:xfrm>
          <a:custGeom>
            <a:avLst/>
            <a:gdLst>
              <a:gd name="f0" fmla="val w"/>
              <a:gd name="f1" fmla="val h"/>
              <a:gd name="f2" fmla="val 0"/>
              <a:gd name="f3" fmla="val 21600"/>
              <a:gd name="f4" fmla="*/ f0 1 21600"/>
              <a:gd name="f5" fmla="*/ f1 1 21600"/>
              <a:gd name="f6" fmla="+- f3 0 f2"/>
              <a:gd name="f7" fmla="*/ f6 1 21600"/>
              <a:gd name="f8" fmla="*/ f2 1 f7"/>
              <a:gd name="f9" fmla="*/ f3 1 f7"/>
              <a:gd name="f10" fmla="*/ f8 f4 1"/>
              <a:gd name="f11" fmla="*/ f9 f4 1"/>
              <a:gd name="f12" fmla="*/ f9 f5 1"/>
              <a:gd name="f13" fmla="*/ f8 f5 1"/>
            </a:gdLst>
            <a:ahLst/>
            <a:cxnLst>
              <a:cxn ang="3cd4">
                <a:pos x="hc" y="t"/>
              </a:cxn>
              <a:cxn ang="0">
                <a:pos x="r" y="vc"/>
              </a:cxn>
              <a:cxn ang="cd4">
                <a:pos x="hc" y="b"/>
              </a:cxn>
              <a:cxn ang="cd2">
                <a:pos x="l" y="vc"/>
              </a:cxn>
            </a:cxnLst>
            <a:rect l="f10" t="f13" r="f11" b="f12"/>
            <a:pathLst>
              <a:path w="21600" h="21600">
                <a:moveTo>
                  <a:pt x="f2" y="f2"/>
                </a:moveTo>
                <a:lnTo>
                  <a:pt x="f3" y="f2"/>
                </a:lnTo>
                <a:lnTo>
                  <a:pt x="f3" y="f3"/>
                </a:lnTo>
                <a:lnTo>
                  <a:pt x="f2" y="f3"/>
                </a:lnTo>
                <a:lnTo>
                  <a:pt x="f2" y="f2"/>
                </a:lnTo>
                <a:close/>
              </a:path>
            </a:pathLst>
          </a:custGeom>
          <a:noFill/>
          <a:ln>
            <a:noFill/>
            <a:prstDash val="solid"/>
          </a:ln>
        </p:spPr>
        <p:txBody>
          <a:bodyPr vert="horz" wrap="square" lIns="81646" tIns="40823" rIns="81646" bIns="40823" anchor="t" anchorCtr="0" compatLnSpc="0">
            <a:spAutoFit/>
          </a:bodyPr>
          <a:lstStyle/>
          <a:p>
            <a:r>
              <a:rPr lang="ja-JP" altLang="en-US" sz="1225">
                <a:solidFill>
                  <a:srgbClr val="000000"/>
                </a:solidFill>
                <a:latin typeface="HG創英角ｺﾞｼｯｸUB" pitchFamily="50"/>
                <a:ea typeface="HG創英角ｺﾞｼｯｸUB" pitchFamily="2"/>
                <a:cs typeface="Mangal" pitchFamily="2"/>
              </a:rPr>
              <a:t>精神科病院等</a:t>
            </a:r>
          </a:p>
        </p:txBody>
      </p:sp>
      <p:sp>
        <p:nvSpPr>
          <p:cNvPr id="24" name="テキスト ボックス 13">
            <a:extLst>
              <a:ext uri="{FF2B5EF4-FFF2-40B4-BE49-F238E27FC236}">
                <a16:creationId xmlns:a16="http://schemas.microsoft.com/office/drawing/2014/main" id="{FBFFF47D-C660-43C7-B402-730B0737AE28}"/>
              </a:ext>
            </a:extLst>
          </p:cNvPr>
          <p:cNvSpPr/>
          <p:nvPr/>
        </p:nvSpPr>
        <p:spPr>
          <a:xfrm>
            <a:off x="1719145" y="1625743"/>
            <a:ext cx="1578388" cy="286730"/>
          </a:xfrm>
          <a:custGeom>
            <a:avLst/>
            <a:gdLst>
              <a:gd name="f0" fmla="val w"/>
              <a:gd name="f1" fmla="val h"/>
              <a:gd name="f2" fmla="val 0"/>
              <a:gd name="f3" fmla="val 21600"/>
              <a:gd name="f4" fmla="*/ f0 1 21600"/>
              <a:gd name="f5" fmla="*/ f1 1 21600"/>
              <a:gd name="f6" fmla="+- f3 0 f2"/>
              <a:gd name="f7" fmla="*/ f6 1 21600"/>
              <a:gd name="f8" fmla="*/ f2 1 f7"/>
              <a:gd name="f9" fmla="*/ f3 1 f7"/>
              <a:gd name="f10" fmla="*/ f8 f4 1"/>
              <a:gd name="f11" fmla="*/ f9 f4 1"/>
              <a:gd name="f12" fmla="*/ f9 f5 1"/>
              <a:gd name="f13" fmla="*/ f8 f5 1"/>
            </a:gdLst>
            <a:ahLst/>
            <a:cxnLst>
              <a:cxn ang="3cd4">
                <a:pos x="hc" y="t"/>
              </a:cxn>
              <a:cxn ang="0">
                <a:pos x="r" y="vc"/>
              </a:cxn>
              <a:cxn ang="cd4">
                <a:pos x="hc" y="b"/>
              </a:cxn>
              <a:cxn ang="cd2">
                <a:pos x="l" y="vc"/>
              </a:cxn>
            </a:cxnLst>
            <a:rect l="f10" t="f13" r="f11" b="f12"/>
            <a:pathLst>
              <a:path w="21600" h="21600">
                <a:moveTo>
                  <a:pt x="f2" y="f2"/>
                </a:moveTo>
                <a:lnTo>
                  <a:pt x="f3" y="f2"/>
                </a:lnTo>
                <a:lnTo>
                  <a:pt x="f3" y="f3"/>
                </a:lnTo>
                <a:lnTo>
                  <a:pt x="f2" y="f3"/>
                </a:lnTo>
                <a:lnTo>
                  <a:pt x="f2" y="f2"/>
                </a:lnTo>
                <a:close/>
              </a:path>
            </a:pathLst>
          </a:custGeom>
          <a:noFill/>
          <a:ln>
            <a:noFill/>
            <a:prstDash val="solid"/>
          </a:ln>
        </p:spPr>
        <p:txBody>
          <a:bodyPr vert="horz" wrap="square" lIns="81646" tIns="40823" rIns="81646" bIns="40823" anchor="t" anchorCtr="0" compatLnSpc="0">
            <a:spAutoFit/>
          </a:bodyPr>
          <a:lstStyle/>
          <a:p>
            <a:r>
              <a:rPr lang="ja-JP" altLang="en-US" sz="1225">
                <a:solidFill>
                  <a:srgbClr val="000000"/>
                </a:solidFill>
                <a:latin typeface="HG創英角ｺﾞｼｯｸUB" pitchFamily="50"/>
                <a:ea typeface="HG創英角ｺﾞｼｯｸUB" pitchFamily="2"/>
                <a:cs typeface="Mangal" pitchFamily="2"/>
              </a:rPr>
              <a:t>在宅生活困難</a:t>
            </a:r>
          </a:p>
        </p:txBody>
      </p:sp>
      <p:sp>
        <p:nvSpPr>
          <p:cNvPr id="25" name="テキスト ボックス 13">
            <a:extLst>
              <a:ext uri="{FF2B5EF4-FFF2-40B4-BE49-F238E27FC236}">
                <a16:creationId xmlns:a16="http://schemas.microsoft.com/office/drawing/2014/main" id="{0218EEFE-95A8-7C56-BC87-D5E182BDAEBC}"/>
              </a:ext>
            </a:extLst>
          </p:cNvPr>
          <p:cNvSpPr/>
          <p:nvPr/>
        </p:nvSpPr>
        <p:spPr>
          <a:xfrm>
            <a:off x="1915096" y="2997401"/>
            <a:ext cx="1578388" cy="286730"/>
          </a:xfrm>
          <a:custGeom>
            <a:avLst/>
            <a:gdLst>
              <a:gd name="f0" fmla="val w"/>
              <a:gd name="f1" fmla="val h"/>
              <a:gd name="f2" fmla="val 0"/>
              <a:gd name="f3" fmla="val 21600"/>
              <a:gd name="f4" fmla="*/ f0 1 21600"/>
              <a:gd name="f5" fmla="*/ f1 1 21600"/>
              <a:gd name="f6" fmla="+- f3 0 f2"/>
              <a:gd name="f7" fmla="*/ f6 1 21600"/>
              <a:gd name="f8" fmla="*/ f2 1 f7"/>
              <a:gd name="f9" fmla="*/ f3 1 f7"/>
              <a:gd name="f10" fmla="*/ f8 f4 1"/>
              <a:gd name="f11" fmla="*/ f9 f4 1"/>
              <a:gd name="f12" fmla="*/ f9 f5 1"/>
              <a:gd name="f13" fmla="*/ f8 f5 1"/>
            </a:gdLst>
            <a:ahLst/>
            <a:cxnLst>
              <a:cxn ang="3cd4">
                <a:pos x="hc" y="t"/>
              </a:cxn>
              <a:cxn ang="0">
                <a:pos x="r" y="vc"/>
              </a:cxn>
              <a:cxn ang="cd4">
                <a:pos x="hc" y="b"/>
              </a:cxn>
              <a:cxn ang="cd2">
                <a:pos x="l" y="vc"/>
              </a:cxn>
            </a:cxnLst>
            <a:rect l="f10" t="f13" r="f11" b="f12"/>
            <a:pathLst>
              <a:path w="21600" h="21600">
                <a:moveTo>
                  <a:pt x="f2" y="f2"/>
                </a:moveTo>
                <a:lnTo>
                  <a:pt x="f3" y="f2"/>
                </a:lnTo>
                <a:lnTo>
                  <a:pt x="f3" y="f3"/>
                </a:lnTo>
                <a:lnTo>
                  <a:pt x="f2" y="f3"/>
                </a:lnTo>
                <a:lnTo>
                  <a:pt x="f2" y="f2"/>
                </a:lnTo>
                <a:close/>
              </a:path>
            </a:pathLst>
          </a:custGeom>
          <a:noFill/>
          <a:ln>
            <a:noFill/>
            <a:prstDash val="solid"/>
          </a:ln>
        </p:spPr>
        <p:txBody>
          <a:bodyPr vert="horz" wrap="square" lIns="81646" tIns="40823" rIns="81646" bIns="40823" anchor="t" anchorCtr="0" compatLnSpc="0">
            <a:spAutoFit/>
          </a:bodyPr>
          <a:lstStyle/>
          <a:p>
            <a:r>
              <a:rPr lang="ja-JP" altLang="en-US" sz="1225">
                <a:solidFill>
                  <a:srgbClr val="000000"/>
                </a:solidFill>
                <a:latin typeface="HG創英角ｺﾞｼｯｸUB" pitchFamily="50"/>
                <a:ea typeface="HG創英角ｺﾞｼｯｸUB" pitchFamily="2"/>
                <a:cs typeface="Mangal" pitchFamily="2"/>
              </a:rPr>
              <a:t>虐待・</a:t>
            </a:r>
            <a:r>
              <a:rPr lang="en-US" sz="1225">
                <a:solidFill>
                  <a:srgbClr val="000000"/>
                </a:solidFill>
                <a:latin typeface="HG創英角ｺﾞｼｯｸUB" pitchFamily="50"/>
                <a:ea typeface="HG創英角ｺﾞｼｯｸUB" pitchFamily="2"/>
                <a:cs typeface="Mangal" pitchFamily="2"/>
              </a:rPr>
              <a:t>DV</a:t>
            </a:r>
            <a:r>
              <a:rPr lang="ja-JP" altLang="en-US" sz="1225">
                <a:solidFill>
                  <a:srgbClr val="000000"/>
                </a:solidFill>
                <a:latin typeface="HG創英角ｺﾞｼｯｸUB" pitchFamily="50"/>
                <a:ea typeface="HG創英角ｺﾞｼｯｸUB" pitchFamily="2"/>
                <a:cs typeface="Mangal" pitchFamily="2"/>
              </a:rPr>
              <a:t>等</a:t>
            </a:r>
          </a:p>
        </p:txBody>
      </p:sp>
      <p:sp>
        <p:nvSpPr>
          <p:cNvPr id="26" name="テキスト ボックス 13">
            <a:extLst>
              <a:ext uri="{FF2B5EF4-FFF2-40B4-BE49-F238E27FC236}">
                <a16:creationId xmlns:a16="http://schemas.microsoft.com/office/drawing/2014/main" id="{7146F44A-76BD-37A5-7917-CB01AED0CB69}"/>
              </a:ext>
            </a:extLst>
          </p:cNvPr>
          <p:cNvSpPr/>
          <p:nvPr/>
        </p:nvSpPr>
        <p:spPr>
          <a:xfrm>
            <a:off x="2282505" y="5303095"/>
            <a:ext cx="1578388" cy="286730"/>
          </a:xfrm>
          <a:custGeom>
            <a:avLst/>
            <a:gdLst>
              <a:gd name="f0" fmla="val w"/>
              <a:gd name="f1" fmla="val h"/>
              <a:gd name="f2" fmla="val 0"/>
              <a:gd name="f3" fmla="val 21600"/>
              <a:gd name="f4" fmla="*/ f0 1 21600"/>
              <a:gd name="f5" fmla="*/ f1 1 21600"/>
              <a:gd name="f6" fmla="+- f3 0 f2"/>
              <a:gd name="f7" fmla="*/ f6 1 21600"/>
              <a:gd name="f8" fmla="*/ f2 1 f7"/>
              <a:gd name="f9" fmla="*/ f3 1 f7"/>
              <a:gd name="f10" fmla="*/ f8 f4 1"/>
              <a:gd name="f11" fmla="*/ f9 f4 1"/>
              <a:gd name="f12" fmla="*/ f9 f5 1"/>
              <a:gd name="f13" fmla="*/ f8 f5 1"/>
            </a:gdLst>
            <a:ahLst/>
            <a:cxnLst>
              <a:cxn ang="3cd4">
                <a:pos x="hc" y="t"/>
              </a:cxn>
              <a:cxn ang="0">
                <a:pos x="r" y="vc"/>
              </a:cxn>
              <a:cxn ang="cd4">
                <a:pos x="hc" y="b"/>
              </a:cxn>
              <a:cxn ang="cd2">
                <a:pos x="l" y="vc"/>
              </a:cxn>
            </a:cxnLst>
            <a:rect l="f10" t="f13" r="f11" b="f12"/>
            <a:pathLst>
              <a:path w="21600" h="21600">
                <a:moveTo>
                  <a:pt x="f2" y="f2"/>
                </a:moveTo>
                <a:lnTo>
                  <a:pt x="f3" y="f2"/>
                </a:lnTo>
                <a:lnTo>
                  <a:pt x="f3" y="f3"/>
                </a:lnTo>
                <a:lnTo>
                  <a:pt x="f2" y="f3"/>
                </a:lnTo>
                <a:lnTo>
                  <a:pt x="f2" y="f2"/>
                </a:lnTo>
                <a:close/>
              </a:path>
            </a:pathLst>
          </a:custGeom>
          <a:noFill/>
          <a:ln>
            <a:noFill/>
            <a:prstDash val="solid"/>
          </a:ln>
        </p:spPr>
        <p:txBody>
          <a:bodyPr vert="horz" wrap="square" lIns="81646" tIns="40823" rIns="81646" bIns="40823" anchor="t" anchorCtr="0" compatLnSpc="0">
            <a:spAutoFit/>
          </a:bodyPr>
          <a:lstStyle/>
          <a:p>
            <a:r>
              <a:rPr lang="ja-JP" altLang="en-US" sz="1225">
                <a:solidFill>
                  <a:srgbClr val="000000"/>
                </a:solidFill>
                <a:latin typeface="HG創英角ｺﾞｼｯｸUB" pitchFamily="50"/>
                <a:ea typeface="HG創英角ｺﾞｼｯｸUB" pitchFamily="2"/>
                <a:cs typeface="Mangal" pitchFamily="2"/>
              </a:rPr>
              <a:t>社会的孤立</a:t>
            </a:r>
          </a:p>
        </p:txBody>
      </p:sp>
      <p:sp>
        <p:nvSpPr>
          <p:cNvPr id="27" name="フリーフォーム 31">
            <a:extLst>
              <a:ext uri="{FF2B5EF4-FFF2-40B4-BE49-F238E27FC236}">
                <a16:creationId xmlns:a16="http://schemas.microsoft.com/office/drawing/2014/main" id="{158E578B-30C7-47BF-3FA6-8CB524E2D864}"/>
              </a:ext>
            </a:extLst>
          </p:cNvPr>
          <p:cNvSpPr/>
          <p:nvPr/>
        </p:nvSpPr>
        <p:spPr>
          <a:xfrm>
            <a:off x="3439271" y="703465"/>
            <a:ext cx="4110405" cy="3968667"/>
          </a:xfrm>
          <a:custGeom>
            <a:avLst/>
            <a:gdLst>
              <a:gd name="f0" fmla="val 10800000"/>
              <a:gd name="f1" fmla="val 5400000"/>
              <a:gd name="f2" fmla="val 16200000"/>
              <a:gd name="f3" fmla="val w"/>
              <a:gd name="f4" fmla="val h"/>
              <a:gd name="f5" fmla="val ss"/>
              <a:gd name="f6" fmla="val 0"/>
              <a:gd name="f7" fmla="*/ 5419351 1 1725033"/>
              <a:gd name="f8" fmla="abs f3"/>
              <a:gd name="f9" fmla="abs f4"/>
              <a:gd name="f10" fmla="abs f5"/>
              <a:gd name="f11" fmla="+- 2700000 f1 0"/>
              <a:gd name="f12" fmla="?: f8 f3 1"/>
              <a:gd name="f13" fmla="?: f9 f4 1"/>
              <a:gd name="f14" fmla="?: f10 f5 1"/>
              <a:gd name="f15" fmla="+- f11 0 f1"/>
              <a:gd name="f16" fmla="*/ f12 1 21600"/>
              <a:gd name="f17" fmla="*/ f13 1 21600"/>
              <a:gd name="f18" fmla="*/ 21600 f12 1"/>
              <a:gd name="f19" fmla="*/ 21600 f13 1"/>
              <a:gd name="f20" fmla="+- f15 f1 0"/>
              <a:gd name="f21" fmla="min f17 f16"/>
              <a:gd name="f22" fmla="*/ f18 1 f14"/>
              <a:gd name="f23" fmla="*/ f19 1 f14"/>
              <a:gd name="f24" fmla="*/ f20 f7 1"/>
              <a:gd name="f25" fmla="val f22"/>
              <a:gd name="f26" fmla="val f23"/>
              <a:gd name="f27" fmla="*/ f24 1 f0"/>
              <a:gd name="f28" fmla="*/ f6 f21 1"/>
              <a:gd name="f29" fmla="+- f26 0 f6"/>
              <a:gd name="f30" fmla="+- f25 0 f6"/>
              <a:gd name="f31" fmla="+- 0 0 f27"/>
              <a:gd name="f32" fmla="*/ f29 1 2"/>
              <a:gd name="f33" fmla="*/ f30 1 2"/>
              <a:gd name="f34" fmla="+- 0 0 f31"/>
              <a:gd name="f35" fmla="+- f6 f32 0"/>
              <a:gd name="f36" fmla="+- f6 f33 0"/>
              <a:gd name="f37" fmla="*/ f34 f0 1"/>
              <a:gd name="f38" fmla="*/ f33 f21 1"/>
              <a:gd name="f39" fmla="*/ f32 f21 1"/>
              <a:gd name="f40" fmla="*/ f37 1 f7"/>
              <a:gd name="f41" fmla="*/ f35 f21 1"/>
              <a:gd name="f42" fmla="+- f40 0 f1"/>
              <a:gd name="f43" fmla="cos 1 f42"/>
              <a:gd name="f44" fmla="sin 1 f42"/>
              <a:gd name="f45" fmla="+- 0 0 f43"/>
              <a:gd name="f46" fmla="+- 0 0 f44"/>
              <a:gd name="f47" fmla="+- 0 0 f45"/>
              <a:gd name="f48" fmla="+- 0 0 f46"/>
              <a:gd name="f49" fmla="val f47"/>
              <a:gd name="f50" fmla="val f48"/>
              <a:gd name="f51" fmla="*/ f49 f33 1"/>
              <a:gd name="f52" fmla="*/ f50 f32 1"/>
              <a:gd name="f53" fmla="+- f36 0 f51"/>
              <a:gd name="f54" fmla="+- f36 f51 0"/>
              <a:gd name="f55" fmla="+- f35 0 f52"/>
              <a:gd name="f56" fmla="+- f35 f52 0"/>
              <a:gd name="f57" fmla="*/ f53 f21 1"/>
              <a:gd name="f58" fmla="*/ f55 f21 1"/>
              <a:gd name="f59" fmla="*/ f54 f21 1"/>
              <a:gd name="f60" fmla="*/ f56 f21 1"/>
            </a:gdLst>
            <a:ahLst/>
            <a:cxnLst>
              <a:cxn ang="3cd4">
                <a:pos x="hc" y="t"/>
              </a:cxn>
              <a:cxn ang="0">
                <a:pos x="r" y="vc"/>
              </a:cxn>
              <a:cxn ang="cd4">
                <a:pos x="hc" y="b"/>
              </a:cxn>
              <a:cxn ang="cd2">
                <a:pos x="l" y="vc"/>
              </a:cxn>
            </a:cxnLst>
            <a:rect l="f57" t="f58" r="f59" b="f60"/>
            <a:pathLst>
              <a:path>
                <a:moveTo>
                  <a:pt x="f28" y="f41"/>
                </a:moveTo>
                <a:arcTo wR="f38" hR="f39" stAng="f0" swAng="f1"/>
                <a:arcTo wR="f38" hR="f39" stAng="f2" swAng="f1"/>
                <a:arcTo wR="f38" hR="f39" stAng="f6" swAng="f1"/>
                <a:arcTo wR="f38" hR="f39" stAng="f1" swAng="f1"/>
                <a:close/>
              </a:path>
            </a:pathLst>
          </a:custGeom>
          <a:noFill/>
          <a:ln w="76320" cap="flat">
            <a:solidFill>
              <a:srgbClr val="000099"/>
            </a:solidFill>
            <a:prstDash val="solid"/>
            <a:miter/>
          </a:ln>
        </p:spPr>
        <p:txBody>
          <a:bodyPr vert="horz" wrap="none" lIns="116264" tIns="75441" rIns="116264" bIns="75441" anchor="ctr" anchorCtr="0" compatLnSpc="0">
            <a:noAutofit/>
          </a:bodyPr>
          <a:lstStyle/>
          <a:p>
            <a:pPr hangingPunct="0"/>
            <a:endParaRPr lang="en-US" sz="1633">
              <a:latin typeface="Arial" pitchFamily="18"/>
              <a:ea typeface="ＭＳ Ｐゴシック" pitchFamily="2"/>
              <a:cs typeface="Mangal" pitchFamily="2"/>
            </a:endParaRPr>
          </a:p>
        </p:txBody>
      </p:sp>
      <p:sp>
        <p:nvSpPr>
          <p:cNvPr id="28" name="直線コネクタ 32">
            <a:extLst>
              <a:ext uri="{FF2B5EF4-FFF2-40B4-BE49-F238E27FC236}">
                <a16:creationId xmlns:a16="http://schemas.microsoft.com/office/drawing/2014/main" id="{4E1C43DF-2583-DC8F-FD98-27FDBC330F82}"/>
              </a:ext>
            </a:extLst>
          </p:cNvPr>
          <p:cNvSpPr/>
          <p:nvPr/>
        </p:nvSpPr>
        <p:spPr>
          <a:xfrm>
            <a:off x="2960170" y="1371660"/>
            <a:ext cx="1436976" cy="326585"/>
          </a:xfrm>
          <a:custGeom>
            <a:avLst/>
            <a:gdLst>
              <a:gd name="f0" fmla="val 10800000"/>
              <a:gd name="f1" fmla="val 5400000"/>
              <a:gd name="f2" fmla="val 180"/>
              <a:gd name="f3" fmla="val w"/>
              <a:gd name="f4" fmla="val h"/>
              <a:gd name="f5" fmla="val ss"/>
              <a:gd name="f6" fmla="val 0"/>
              <a:gd name="f7" fmla="+- 0 0 0"/>
              <a:gd name="f8" fmla="abs f3"/>
              <a:gd name="f9" fmla="abs f4"/>
              <a:gd name="f10" fmla="abs f5"/>
              <a:gd name="f11" fmla="*/ f7 f0 1"/>
              <a:gd name="f12" fmla="?: f8 f3 1"/>
              <a:gd name="f13" fmla="?: f9 f4 1"/>
              <a:gd name="f14" fmla="?: f10 f5 1"/>
              <a:gd name="f15" fmla="*/ f11 1 f2"/>
              <a:gd name="f16" fmla="*/ f12 1 21600"/>
              <a:gd name="f17" fmla="*/ f13 1 21600"/>
              <a:gd name="f18" fmla="*/ 21600 f12 1"/>
              <a:gd name="f19" fmla="*/ 21600 f13 1"/>
              <a:gd name="f20" fmla="+- f15 0 f1"/>
              <a:gd name="f21" fmla="min f17 f16"/>
              <a:gd name="f22" fmla="*/ f18 1 f14"/>
              <a:gd name="f23" fmla="*/ f19 1 f14"/>
              <a:gd name="f24" fmla="val f22"/>
              <a:gd name="f25" fmla="val f23"/>
              <a:gd name="f26" fmla="*/ f6 f21 1"/>
              <a:gd name="f27" fmla="*/ f24 f21 1"/>
              <a:gd name="f28" fmla="*/ f25 f21 1"/>
            </a:gdLst>
            <a:ahLst/>
            <a:cxnLst>
              <a:cxn ang="3cd4">
                <a:pos x="hc" y="t"/>
              </a:cxn>
              <a:cxn ang="0">
                <a:pos x="r" y="vc"/>
              </a:cxn>
              <a:cxn ang="cd4">
                <a:pos x="hc" y="b"/>
              </a:cxn>
              <a:cxn ang="cd2">
                <a:pos x="l" y="vc"/>
              </a:cxn>
              <a:cxn ang="f20">
                <a:pos x="f26" y="f26"/>
              </a:cxn>
              <a:cxn ang="f20">
                <a:pos x="f27" y="f28"/>
              </a:cxn>
            </a:cxnLst>
            <a:rect l="f26" t="f26" r="f27" b="f28"/>
            <a:pathLst>
              <a:path>
                <a:moveTo>
                  <a:pt x="f26" y="f26"/>
                </a:moveTo>
                <a:lnTo>
                  <a:pt x="f27" y="f28"/>
                </a:lnTo>
              </a:path>
            </a:pathLst>
          </a:custGeom>
          <a:noFill/>
          <a:ln w="38160" cap="flat">
            <a:solidFill>
              <a:srgbClr val="000000"/>
            </a:solidFill>
            <a:prstDash val="solid"/>
            <a:miter/>
            <a:tailEnd type="arrow"/>
          </a:ln>
        </p:spPr>
        <p:txBody>
          <a:bodyPr vert="horz" wrap="none" lIns="98955" tIns="58132" rIns="98955" bIns="58132" anchor="ctr" anchorCtr="0" compatLnSpc="0">
            <a:noAutofit/>
          </a:bodyPr>
          <a:lstStyle/>
          <a:p>
            <a:pPr hangingPunct="0"/>
            <a:endParaRPr lang="en-US" sz="1633">
              <a:latin typeface="Arial" pitchFamily="18"/>
              <a:ea typeface="ＭＳ Ｐゴシック" pitchFamily="2"/>
              <a:cs typeface="Mangal" pitchFamily="2"/>
            </a:endParaRPr>
          </a:p>
        </p:txBody>
      </p:sp>
      <p:sp>
        <p:nvSpPr>
          <p:cNvPr id="29" name="直線コネクタ 33">
            <a:extLst>
              <a:ext uri="{FF2B5EF4-FFF2-40B4-BE49-F238E27FC236}">
                <a16:creationId xmlns:a16="http://schemas.microsoft.com/office/drawing/2014/main" id="{3C710ED9-D995-67CA-1A36-E3B7080DD3A3}"/>
              </a:ext>
            </a:extLst>
          </p:cNvPr>
          <p:cNvSpPr/>
          <p:nvPr/>
        </p:nvSpPr>
        <p:spPr>
          <a:xfrm flipV="1">
            <a:off x="2829535" y="2351416"/>
            <a:ext cx="1436976" cy="195951"/>
          </a:xfrm>
          <a:custGeom>
            <a:avLst/>
            <a:gdLst>
              <a:gd name="f0" fmla="val 10800000"/>
              <a:gd name="f1" fmla="val 5400000"/>
              <a:gd name="f2" fmla="val 180"/>
              <a:gd name="f3" fmla="val w"/>
              <a:gd name="f4" fmla="val h"/>
              <a:gd name="f5" fmla="val ss"/>
              <a:gd name="f6" fmla="val 0"/>
              <a:gd name="f7" fmla="+- 0 0 0"/>
              <a:gd name="f8" fmla="abs f3"/>
              <a:gd name="f9" fmla="abs f4"/>
              <a:gd name="f10" fmla="abs f5"/>
              <a:gd name="f11" fmla="*/ f7 f0 1"/>
              <a:gd name="f12" fmla="?: f8 f3 1"/>
              <a:gd name="f13" fmla="?: f9 f4 1"/>
              <a:gd name="f14" fmla="?: f10 f5 1"/>
              <a:gd name="f15" fmla="*/ f11 1 f2"/>
              <a:gd name="f16" fmla="*/ f12 1 21600"/>
              <a:gd name="f17" fmla="*/ f13 1 21600"/>
              <a:gd name="f18" fmla="*/ 21600 f12 1"/>
              <a:gd name="f19" fmla="*/ 21600 f13 1"/>
              <a:gd name="f20" fmla="+- f15 0 f1"/>
              <a:gd name="f21" fmla="min f17 f16"/>
              <a:gd name="f22" fmla="*/ f18 1 f14"/>
              <a:gd name="f23" fmla="*/ f19 1 f14"/>
              <a:gd name="f24" fmla="val f22"/>
              <a:gd name="f25" fmla="val f23"/>
              <a:gd name="f26" fmla="*/ f6 f21 1"/>
              <a:gd name="f27" fmla="*/ f24 f21 1"/>
              <a:gd name="f28" fmla="*/ f25 f21 1"/>
            </a:gdLst>
            <a:ahLst/>
            <a:cxnLst>
              <a:cxn ang="3cd4">
                <a:pos x="hc" y="t"/>
              </a:cxn>
              <a:cxn ang="0">
                <a:pos x="r" y="vc"/>
              </a:cxn>
              <a:cxn ang="cd4">
                <a:pos x="hc" y="b"/>
              </a:cxn>
              <a:cxn ang="cd2">
                <a:pos x="l" y="vc"/>
              </a:cxn>
              <a:cxn ang="f20">
                <a:pos x="f26" y="f26"/>
              </a:cxn>
              <a:cxn ang="f20">
                <a:pos x="f27" y="f28"/>
              </a:cxn>
            </a:cxnLst>
            <a:rect l="f26" t="f26" r="f27" b="f28"/>
            <a:pathLst>
              <a:path>
                <a:moveTo>
                  <a:pt x="f26" y="f26"/>
                </a:moveTo>
                <a:lnTo>
                  <a:pt x="f27" y="f28"/>
                </a:lnTo>
              </a:path>
            </a:pathLst>
          </a:custGeom>
          <a:noFill/>
          <a:ln w="38160" cap="flat">
            <a:solidFill>
              <a:srgbClr val="000000"/>
            </a:solidFill>
            <a:prstDash val="solid"/>
            <a:miter/>
            <a:tailEnd type="arrow"/>
          </a:ln>
        </p:spPr>
        <p:txBody>
          <a:bodyPr vert="horz" wrap="none" lIns="98955" tIns="58132" rIns="98955" bIns="58132" anchor="ctr" anchorCtr="0" compatLnSpc="0">
            <a:noAutofit/>
          </a:bodyPr>
          <a:lstStyle/>
          <a:p>
            <a:pPr hangingPunct="0"/>
            <a:endParaRPr lang="en-US" sz="1633">
              <a:latin typeface="Arial" pitchFamily="18"/>
              <a:ea typeface="ＭＳ Ｐゴシック" pitchFamily="2"/>
              <a:cs typeface="Mangal" pitchFamily="2"/>
            </a:endParaRPr>
          </a:p>
        </p:txBody>
      </p:sp>
      <p:sp>
        <p:nvSpPr>
          <p:cNvPr id="30" name="直線コネクタ 34">
            <a:extLst>
              <a:ext uri="{FF2B5EF4-FFF2-40B4-BE49-F238E27FC236}">
                <a16:creationId xmlns:a16="http://schemas.microsoft.com/office/drawing/2014/main" id="{BE4ED363-B8BC-932E-4F5D-4DD0C6151147}"/>
              </a:ext>
            </a:extLst>
          </p:cNvPr>
          <p:cNvSpPr/>
          <p:nvPr/>
        </p:nvSpPr>
        <p:spPr>
          <a:xfrm flipV="1">
            <a:off x="3025487" y="2808636"/>
            <a:ext cx="1567610" cy="849122"/>
          </a:xfrm>
          <a:custGeom>
            <a:avLst/>
            <a:gdLst>
              <a:gd name="f0" fmla="val 10800000"/>
              <a:gd name="f1" fmla="val 5400000"/>
              <a:gd name="f2" fmla="val 180"/>
              <a:gd name="f3" fmla="val w"/>
              <a:gd name="f4" fmla="val h"/>
              <a:gd name="f5" fmla="val ss"/>
              <a:gd name="f6" fmla="val 0"/>
              <a:gd name="f7" fmla="+- 0 0 0"/>
              <a:gd name="f8" fmla="abs f3"/>
              <a:gd name="f9" fmla="abs f4"/>
              <a:gd name="f10" fmla="abs f5"/>
              <a:gd name="f11" fmla="*/ f7 f0 1"/>
              <a:gd name="f12" fmla="?: f8 f3 1"/>
              <a:gd name="f13" fmla="?: f9 f4 1"/>
              <a:gd name="f14" fmla="?: f10 f5 1"/>
              <a:gd name="f15" fmla="*/ f11 1 f2"/>
              <a:gd name="f16" fmla="*/ f12 1 21600"/>
              <a:gd name="f17" fmla="*/ f13 1 21600"/>
              <a:gd name="f18" fmla="*/ 21600 f12 1"/>
              <a:gd name="f19" fmla="*/ 21600 f13 1"/>
              <a:gd name="f20" fmla="+- f15 0 f1"/>
              <a:gd name="f21" fmla="min f17 f16"/>
              <a:gd name="f22" fmla="*/ f18 1 f14"/>
              <a:gd name="f23" fmla="*/ f19 1 f14"/>
              <a:gd name="f24" fmla="val f22"/>
              <a:gd name="f25" fmla="val f23"/>
              <a:gd name="f26" fmla="*/ f6 f21 1"/>
              <a:gd name="f27" fmla="*/ f24 f21 1"/>
              <a:gd name="f28" fmla="*/ f25 f21 1"/>
            </a:gdLst>
            <a:ahLst/>
            <a:cxnLst>
              <a:cxn ang="3cd4">
                <a:pos x="hc" y="t"/>
              </a:cxn>
              <a:cxn ang="0">
                <a:pos x="r" y="vc"/>
              </a:cxn>
              <a:cxn ang="cd4">
                <a:pos x="hc" y="b"/>
              </a:cxn>
              <a:cxn ang="cd2">
                <a:pos x="l" y="vc"/>
              </a:cxn>
              <a:cxn ang="f20">
                <a:pos x="f26" y="f26"/>
              </a:cxn>
              <a:cxn ang="f20">
                <a:pos x="f27" y="f28"/>
              </a:cxn>
            </a:cxnLst>
            <a:rect l="f26" t="f26" r="f27" b="f28"/>
            <a:pathLst>
              <a:path>
                <a:moveTo>
                  <a:pt x="f26" y="f26"/>
                </a:moveTo>
                <a:lnTo>
                  <a:pt x="f27" y="f28"/>
                </a:lnTo>
              </a:path>
            </a:pathLst>
          </a:custGeom>
          <a:noFill/>
          <a:ln w="38160" cap="flat">
            <a:solidFill>
              <a:srgbClr val="000000"/>
            </a:solidFill>
            <a:prstDash val="solid"/>
            <a:miter/>
            <a:tailEnd type="arrow"/>
          </a:ln>
        </p:spPr>
        <p:txBody>
          <a:bodyPr vert="horz" wrap="none" lIns="98955" tIns="58132" rIns="98955" bIns="58132" anchor="ctr" anchorCtr="0" compatLnSpc="0">
            <a:noAutofit/>
          </a:bodyPr>
          <a:lstStyle/>
          <a:p>
            <a:pPr hangingPunct="0"/>
            <a:endParaRPr lang="en-US" sz="1633">
              <a:latin typeface="Arial" pitchFamily="18"/>
              <a:ea typeface="ＭＳ Ｐゴシック" pitchFamily="2"/>
              <a:cs typeface="Mangal" pitchFamily="2"/>
            </a:endParaRPr>
          </a:p>
        </p:txBody>
      </p:sp>
      <p:sp>
        <p:nvSpPr>
          <p:cNvPr id="31" name="直線コネクタ 35">
            <a:extLst>
              <a:ext uri="{FF2B5EF4-FFF2-40B4-BE49-F238E27FC236}">
                <a16:creationId xmlns:a16="http://schemas.microsoft.com/office/drawing/2014/main" id="{201D93EC-9820-E5E3-B9D6-E934D7C5BA2F}"/>
              </a:ext>
            </a:extLst>
          </p:cNvPr>
          <p:cNvSpPr/>
          <p:nvPr/>
        </p:nvSpPr>
        <p:spPr>
          <a:xfrm flipH="1">
            <a:off x="6183895" y="3291329"/>
            <a:ext cx="20575" cy="1542136"/>
          </a:xfrm>
          <a:custGeom>
            <a:avLst/>
            <a:gdLst>
              <a:gd name="f0" fmla="val 10800000"/>
              <a:gd name="f1" fmla="val 5400000"/>
              <a:gd name="f2" fmla="val 180"/>
              <a:gd name="f3" fmla="val w"/>
              <a:gd name="f4" fmla="val h"/>
              <a:gd name="f5" fmla="val ss"/>
              <a:gd name="f6" fmla="val 0"/>
              <a:gd name="f7" fmla="+- 0 0 0"/>
              <a:gd name="f8" fmla="abs f3"/>
              <a:gd name="f9" fmla="abs f4"/>
              <a:gd name="f10" fmla="abs f5"/>
              <a:gd name="f11" fmla="*/ f7 f0 1"/>
              <a:gd name="f12" fmla="?: f8 f3 1"/>
              <a:gd name="f13" fmla="?: f9 f4 1"/>
              <a:gd name="f14" fmla="?: f10 f5 1"/>
              <a:gd name="f15" fmla="*/ f11 1 f2"/>
              <a:gd name="f16" fmla="*/ f12 1 21600"/>
              <a:gd name="f17" fmla="*/ f13 1 21600"/>
              <a:gd name="f18" fmla="*/ 21600 f12 1"/>
              <a:gd name="f19" fmla="*/ 21600 f13 1"/>
              <a:gd name="f20" fmla="+- f15 0 f1"/>
              <a:gd name="f21" fmla="min f17 f16"/>
              <a:gd name="f22" fmla="*/ f18 1 f14"/>
              <a:gd name="f23" fmla="*/ f19 1 f14"/>
              <a:gd name="f24" fmla="val f22"/>
              <a:gd name="f25" fmla="val f23"/>
              <a:gd name="f26" fmla="*/ f6 f21 1"/>
              <a:gd name="f27" fmla="*/ f24 f21 1"/>
              <a:gd name="f28" fmla="*/ f25 f21 1"/>
            </a:gdLst>
            <a:ahLst/>
            <a:cxnLst>
              <a:cxn ang="3cd4">
                <a:pos x="hc" y="t"/>
              </a:cxn>
              <a:cxn ang="0">
                <a:pos x="r" y="vc"/>
              </a:cxn>
              <a:cxn ang="cd4">
                <a:pos x="hc" y="b"/>
              </a:cxn>
              <a:cxn ang="cd2">
                <a:pos x="l" y="vc"/>
              </a:cxn>
              <a:cxn ang="f20">
                <a:pos x="f26" y="f26"/>
              </a:cxn>
              <a:cxn ang="f20">
                <a:pos x="f27" y="f28"/>
              </a:cxn>
            </a:cxnLst>
            <a:rect l="f26" t="f26" r="f27" b="f28"/>
            <a:pathLst>
              <a:path>
                <a:moveTo>
                  <a:pt x="f26" y="f26"/>
                </a:moveTo>
                <a:lnTo>
                  <a:pt x="f27" y="f28"/>
                </a:lnTo>
              </a:path>
            </a:pathLst>
          </a:custGeom>
          <a:noFill/>
          <a:ln w="38160" cap="flat">
            <a:solidFill>
              <a:srgbClr val="000000"/>
            </a:solidFill>
            <a:prstDash val="solid"/>
            <a:miter/>
            <a:tailEnd type="arrow"/>
          </a:ln>
        </p:spPr>
        <p:txBody>
          <a:bodyPr vert="horz" wrap="none" lIns="98955" tIns="58132" rIns="98955" bIns="58132" anchor="ctr" anchorCtr="0" compatLnSpc="0">
            <a:noAutofit/>
          </a:bodyPr>
          <a:lstStyle/>
          <a:p>
            <a:pPr hangingPunct="0"/>
            <a:endParaRPr lang="en-US" sz="1633">
              <a:latin typeface="Arial" pitchFamily="18"/>
              <a:ea typeface="ＭＳ Ｐゴシック" pitchFamily="2"/>
              <a:cs typeface="Mangal" pitchFamily="2"/>
            </a:endParaRPr>
          </a:p>
        </p:txBody>
      </p:sp>
      <p:sp>
        <p:nvSpPr>
          <p:cNvPr id="32" name="直線コネクタ 36">
            <a:extLst>
              <a:ext uri="{FF2B5EF4-FFF2-40B4-BE49-F238E27FC236}">
                <a16:creationId xmlns:a16="http://schemas.microsoft.com/office/drawing/2014/main" id="{F25F1B6C-5F1F-3671-5149-794BD9181E22}"/>
              </a:ext>
            </a:extLst>
          </p:cNvPr>
          <p:cNvSpPr/>
          <p:nvPr/>
        </p:nvSpPr>
        <p:spPr>
          <a:xfrm flipV="1">
            <a:off x="6446470" y="3265855"/>
            <a:ext cx="327" cy="1567610"/>
          </a:xfrm>
          <a:custGeom>
            <a:avLst/>
            <a:gdLst>
              <a:gd name="f0" fmla="val 10800000"/>
              <a:gd name="f1" fmla="val 5400000"/>
              <a:gd name="f2" fmla="val 180"/>
              <a:gd name="f3" fmla="val w"/>
              <a:gd name="f4" fmla="val h"/>
              <a:gd name="f5" fmla="val ss"/>
              <a:gd name="f6" fmla="val 0"/>
              <a:gd name="f7" fmla="+- 0 0 0"/>
              <a:gd name="f8" fmla="abs f3"/>
              <a:gd name="f9" fmla="abs f4"/>
              <a:gd name="f10" fmla="abs f5"/>
              <a:gd name="f11" fmla="*/ f7 f0 1"/>
              <a:gd name="f12" fmla="?: f8 f3 1"/>
              <a:gd name="f13" fmla="?: f9 f4 1"/>
              <a:gd name="f14" fmla="?: f10 f5 1"/>
              <a:gd name="f15" fmla="*/ f11 1 f2"/>
              <a:gd name="f16" fmla="*/ f12 1 21600"/>
              <a:gd name="f17" fmla="*/ f13 1 21600"/>
              <a:gd name="f18" fmla="*/ 21600 f12 1"/>
              <a:gd name="f19" fmla="*/ 21600 f13 1"/>
              <a:gd name="f20" fmla="+- f15 0 f1"/>
              <a:gd name="f21" fmla="min f17 f16"/>
              <a:gd name="f22" fmla="*/ f18 1 f14"/>
              <a:gd name="f23" fmla="*/ f19 1 f14"/>
              <a:gd name="f24" fmla="val f22"/>
              <a:gd name="f25" fmla="val f23"/>
              <a:gd name="f26" fmla="*/ f6 f21 1"/>
              <a:gd name="f27" fmla="*/ f24 f21 1"/>
              <a:gd name="f28" fmla="*/ f25 f21 1"/>
            </a:gdLst>
            <a:ahLst/>
            <a:cxnLst>
              <a:cxn ang="3cd4">
                <a:pos x="hc" y="t"/>
              </a:cxn>
              <a:cxn ang="0">
                <a:pos x="r" y="vc"/>
              </a:cxn>
              <a:cxn ang="cd4">
                <a:pos x="hc" y="b"/>
              </a:cxn>
              <a:cxn ang="cd2">
                <a:pos x="l" y="vc"/>
              </a:cxn>
              <a:cxn ang="f20">
                <a:pos x="f26" y="f26"/>
              </a:cxn>
              <a:cxn ang="f20">
                <a:pos x="f27" y="f28"/>
              </a:cxn>
            </a:cxnLst>
            <a:rect l="f26" t="f26" r="f27" b="f28"/>
            <a:pathLst>
              <a:path>
                <a:moveTo>
                  <a:pt x="f26" y="f26"/>
                </a:moveTo>
                <a:lnTo>
                  <a:pt x="f27" y="f28"/>
                </a:lnTo>
              </a:path>
            </a:pathLst>
          </a:custGeom>
          <a:noFill/>
          <a:ln w="38160" cap="flat">
            <a:solidFill>
              <a:srgbClr val="000000"/>
            </a:solidFill>
            <a:prstDash val="solid"/>
            <a:miter/>
            <a:tailEnd type="arrow"/>
          </a:ln>
        </p:spPr>
        <p:txBody>
          <a:bodyPr vert="horz" wrap="none" lIns="98955" tIns="58132" rIns="98955" bIns="58132" anchor="ctr" anchorCtr="0" compatLnSpc="0">
            <a:noAutofit/>
          </a:bodyPr>
          <a:lstStyle/>
          <a:p>
            <a:pPr hangingPunct="0"/>
            <a:endParaRPr lang="en-US" sz="1633">
              <a:latin typeface="Arial" pitchFamily="18"/>
              <a:ea typeface="ＭＳ Ｐゴシック" pitchFamily="2"/>
              <a:cs typeface="Mangal" pitchFamily="2"/>
            </a:endParaRPr>
          </a:p>
        </p:txBody>
      </p:sp>
      <p:sp>
        <p:nvSpPr>
          <p:cNvPr id="33" name="直線コネクタ 37">
            <a:extLst>
              <a:ext uri="{FF2B5EF4-FFF2-40B4-BE49-F238E27FC236}">
                <a16:creationId xmlns:a16="http://schemas.microsoft.com/office/drawing/2014/main" id="{50A88C61-BB3F-F720-BB25-47A448D64DA1}"/>
              </a:ext>
            </a:extLst>
          </p:cNvPr>
          <p:cNvSpPr/>
          <p:nvPr/>
        </p:nvSpPr>
        <p:spPr>
          <a:xfrm>
            <a:off x="6904015" y="3343255"/>
            <a:ext cx="1120514" cy="1383416"/>
          </a:xfrm>
          <a:custGeom>
            <a:avLst/>
            <a:gdLst>
              <a:gd name="f0" fmla="val 10800000"/>
              <a:gd name="f1" fmla="val 5400000"/>
              <a:gd name="f2" fmla="val 180"/>
              <a:gd name="f3" fmla="val w"/>
              <a:gd name="f4" fmla="val h"/>
              <a:gd name="f5" fmla="val ss"/>
              <a:gd name="f6" fmla="val 0"/>
              <a:gd name="f7" fmla="+- 0 0 0"/>
              <a:gd name="f8" fmla="abs f3"/>
              <a:gd name="f9" fmla="abs f4"/>
              <a:gd name="f10" fmla="abs f5"/>
              <a:gd name="f11" fmla="*/ f7 f0 1"/>
              <a:gd name="f12" fmla="?: f8 f3 1"/>
              <a:gd name="f13" fmla="?: f9 f4 1"/>
              <a:gd name="f14" fmla="?: f10 f5 1"/>
              <a:gd name="f15" fmla="*/ f11 1 f2"/>
              <a:gd name="f16" fmla="*/ f12 1 21600"/>
              <a:gd name="f17" fmla="*/ f13 1 21600"/>
              <a:gd name="f18" fmla="*/ 21600 f12 1"/>
              <a:gd name="f19" fmla="*/ 21600 f13 1"/>
              <a:gd name="f20" fmla="+- f15 0 f1"/>
              <a:gd name="f21" fmla="min f17 f16"/>
              <a:gd name="f22" fmla="*/ f18 1 f14"/>
              <a:gd name="f23" fmla="*/ f19 1 f14"/>
              <a:gd name="f24" fmla="val f22"/>
              <a:gd name="f25" fmla="val f23"/>
              <a:gd name="f26" fmla="*/ f6 f21 1"/>
              <a:gd name="f27" fmla="*/ f24 f21 1"/>
              <a:gd name="f28" fmla="*/ f25 f21 1"/>
            </a:gdLst>
            <a:ahLst/>
            <a:cxnLst>
              <a:cxn ang="3cd4">
                <a:pos x="hc" y="t"/>
              </a:cxn>
              <a:cxn ang="0">
                <a:pos x="r" y="vc"/>
              </a:cxn>
              <a:cxn ang="cd4">
                <a:pos x="hc" y="b"/>
              </a:cxn>
              <a:cxn ang="cd2">
                <a:pos x="l" y="vc"/>
              </a:cxn>
              <a:cxn ang="f20">
                <a:pos x="f26" y="f26"/>
              </a:cxn>
              <a:cxn ang="f20">
                <a:pos x="f27" y="f28"/>
              </a:cxn>
            </a:cxnLst>
            <a:rect l="f26" t="f26" r="f27" b="f28"/>
            <a:pathLst>
              <a:path>
                <a:moveTo>
                  <a:pt x="f26" y="f26"/>
                </a:moveTo>
                <a:lnTo>
                  <a:pt x="f27" y="f28"/>
                </a:lnTo>
              </a:path>
            </a:pathLst>
          </a:custGeom>
          <a:noFill/>
          <a:ln w="38160" cap="flat">
            <a:solidFill>
              <a:srgbClr val="000000"/>
            </a:solidFill>
            <a:prstDash val="solid"/>
            <a:miter/>
            <a:tailEnd type="arrow"/>
          </a:ln>
        </p:spPr>
        <p:txBody>
          <a:bodyPr vert="horz" wrap="none" lIns="98955" tIns="58132" rIns="98955" bIns="58132" anchor="ctr" anchorCtr="0" compatLnSpc="0">
            <a:noAutofit/>
          </a:bodyPr>
          <a:lstStyle/>
          <a:p>
            <a:pPr hangingPunct="0"/>
            <a:endParaRPr lang="en-US" sz="1633">
              <a:latin typeface="Arial" pitchFamily="18"/>
              <a:ea typeface="ＭＳ Ｐゴシック" pitchFamily="2"/>
              <a:cs typeface="Mangal" pitchFamily="2"/>
            </a:endParaRPr>
          </a:p>
        </p:txBody>
      </p:sp>
      <p:sp>
        <p:nvSpPr>
          <p:cNvPr id="34" name="直線コネクタ 38">
            <a:extLst>
              <a:ext uri="{FF2B5EF4-FFF2-40B4-BE49-F238E27FC236}">
                <a16:creationId xmlns:a16="http://schemas.microsoft.com/office/drawing/2014/main" id="{A439357D-CB62-668D-898B-14BF429317F0}"/>
              </a:ext>
            </a:extLst>
          </p:cNvPr>
          <p:cNvSpPr/>
          <p:nvPr/>
        </p:nvSpPr>
        <p:spPr>
          <a:xfrm>
            <a:off x="6790691" y="1828878"/>
            <a:ext cx="1483025" cy="485633"/>
          </a:xfrm>
          <a:custGeom>
            <a:avLst/>
            <a:gdLst>
              <a:gd name="f0" fmla="val 10800000"/>
              <a:gd name="f1" fmla="val 5400000"/>
              <a:gd name="f2" fmla="val 180"/>
              <a:gd name="f3" fmla="val w"/>
              <a:gd name="f4" fmla="val h"/>
              <a:gd name="f5" fmla="val ss"/>
              <a:gd name="f6" fmla="val 0"/>
              <a:gd name="f7" fmla="+- 0 0 0"/>
              <a:gd name="f8" fmla="abs f3"/>
              <a:gd name="f9" fmla="abs f4"/>
              <a:gd name="f10" fmla="abs f5"/>
              <a:gd name="f11" fmla="*/ f7 f0 1"/>
              <a:gd name="f12" fmla="?: f8 f3 1"/>
              <a:gd name="f13" fmla="?: f9 f4 1"/>
              <a:gd name="f14" fmla="?: f10 f5 1"/>
              <a:gd name="f15" fmla="*/ f11 1 f2"/>
              <a:gd name="f16" fmla="*/ f12 1 21600"/>
              <a:gd name="f17" fmla="*/ f13 1 21600"/>
              <a:gd name="f18" fmla="*/ 21600 f12 1"/>
              <a:gd name="f19" fmla="*/ 21600 f13 1"/>
              <a:gd name="f20" fmla="+- f15 0 f1"/>
              <a:gd name="f21" fmla="min f17 f16"/>
              <a:gd name="f22" fmla="*/ f18 1 f14"/>
              <a:gd name="f23" fmla="*/ f19 1 f14"/>
              <a:gd name="f24" fmla="val f22"/>
              <a:gd name="f25" fmla="val f23"/>
              <a:gd name="f26" fmla="*/ f6 f21 1"/>
              <a:gd name="f27" fmla="*/ f24 f21 1"/>
              <a:gd name="f28" fmla="*/ f25 f21 1"/>
            </a:gdLst>
            <a:ahLst/>
            <a:cxnLst>
              <a:cxn ang="3cd4">
                <a:pos x="hc" y="t"/>
              </a:cxn>
              <a:cxn ang="0">
                <a:pos x="r" y="vc"/>
              </a:cxn>
              <a:cxn ang="cd4">
                <a:pos x="hc" y="b"/>
              </a:cxn>
              <a:cxn ang="cd2">
                <a:pos x="l" y="vc"/>
              </a:cxn>
              <a:cxn ang="f20">
                <a:pos x="f26" y="f26"/>
              </a:cxn>
              <a:cxn ang="f20">
                <a:pos x="f27" y="f28"/>
              </a:cxn>
            </a:cxnLst>
            <a:rect l="f26" t="f26" r="f27" b="f28"/>
            <a:pathLst>
              <a:path>
                <a:moveTo>
                  <a:pt x="f26" y="f26"/>
                </a:moveTo>
                <a:lnTo>
                  <a:pt x="f27" y="f28"/>
                </a:lnTo>
              </a:path>
            </a:pathLst>
          </a:custGeom>
          <a:noFill/>
          <a:ln w="38160" cap="flat">
            <a:solidFill>
              <a:srgbClr val="000000"/>
            </a:solidFill>
            <a:prstDash val="solid"/>
            <a:miter/>
            <a:tailEnd type="arrow"/>
          </a:ln>
        </p:spPr>
        <p:txBody>
          <a:bodyPr vert="horz" wrap="none" lIns="98955" tIns="58132" rIns="98955" bIns="58132" anchor="ctr" anchorCtr="0" compatLnSpc="0">
            <a:noAutofit/>
          </a:bodyPr>
          <a:lstStyle/>
          <a:p>
            <a:pPr hangingPunct="0"/>
            <a:endParaRPr lang="en-US" sz="1633">
              <a:latin typeface="Arial" pitchFamily="18"/>
              <a:ea typeface="ＭＳ Ｐゴシック" pitchFamily="2"/>
              <a:cs typeface="Mangal" pitchFamily="2"/>
            </a:endParaRPr>
          </a:p>
        </p:txBody>
      </p:sp>
      <p:sp>
        <p:nvSpPr>
          <p:cNvPr id="35" name="直線コネクタ 39">
            <a:extLst>
              <a:ext uri="{FF2B5EF4-FFF2-40B4-BE49-F238E27FC236}">
                <a16:creationId xmlns:a16="http://schemas.microsoft.com/office/drawing/2014/main" id="{8903E77F-BA59-B221-1E2F-A626B06FBF4D}"/>
              </a:ext>
            </a:extLst>
          </p:cNvPr>
          <p:cNvSpPr/>
          <p:nvPr/>
        </p:nvSpPr>
        <p:spPr>
          <a:xfrm flipH="1">
            <a:off x="4846528" y="5198261"/>
            <a:ext cx="1034296" cy="223058"/>
          </a:xfrm>
          <a:custGeom>
            <a:avLst/>
            <a:gdLst>
              <a:gd name="f0" fmla="val 10800000"/>
              <a:gd name="f1" fmla="val 5400000"/>
              <a:gd name="f2" fmla="val 180"/>
              <a:gd name="f3" fmla="val w"/>
              <a:gd name="f4" fmla="val h"/>
              <a:gd name="f5" fmla="val ss"/>
              <a:gd name="f6" fmla="val 0"/>
              <a:gd name="f7" fmla="+- 0 0 0"/>
              <a:gd name="f8" fmla="abs f3"/>
              <a:gd name="f9" fmla="abs f4"/>
              <a:gd name="f10" fmla="abs f5"/>
              <a:gd name="f11" fmla="*/ f7 f0 1"/>
              <a:gd name="f12" fmla="?: f8 f3 1"/>
              <a:gd name="f13" fmla="?: f9 f4 1"/>
              <a:gd name="f14" fmla="?: f10 f5 1"/>
              <a:gd name="f15" fmla="*/ f11 1 f2"/>
              <a:gd name="f16" fmla="*/ f12 1 21600"/>
              <a:gd name="f17" fmla="*/ f13 1 21600"/>
              <a:gd name="f18" fmla="*/ 21600 f12 1"/>
              <a:gd name="f19" fmla="*/ 21600 f13 1"/>
              <a:gd name="f20" fmla="+- f15 0 f1"/>
              <a:gd name="f21" fmla="min f17 f16"/>
              <a:gd name="f22" fmla="*/ f18 1 f14"/>
              <a:gd name="f23" fmla="*/ f19 1 f14"/>
              <a:gd name="f24" fmla="val f22"/>
              <a:gd name="f25" fmla="val f23"/>
              <a:gd name="f26" fmla="*/ f6 f21 1"/>
              <a:gd name="f27" fmla="*/ f24 f21 1"/>
              <a:gd name="f28" fmla="*/ f25 f21 1"/>
            </a:gdLst>
            <a:ahLst/>
            <a:cxnLst>
              <a:cxn ang="3cd4">
                <a:pos x="hc" y="t"/>
              </a:cxn>
              <a:cxn ang="0">
                <a:pos x="r" y="vc"/>
              </a:cxn>
              <a:cxn ang="cd4">
                <a:pos x="hc" y="b"/>
              </a:cxn>
              <a:cxn ang="cd2">
                <a:pos x="l" y="vc"/>
              </a:cxn>
              <a:cxn ang="f20">
                <a:pos x="f26" y="f26"/>
              </a:cxn>
              <a:cxn ang="f20">
                <a:pos x="f27" y="f28"/>
              </a:cxn>
            </a:cxnLst>
            <a:rect l="f26" t="f26" r="f27" b="f28"/>
            <a:pathLst>
              <a:path>
                <a:moveTo>
                  <a:pt x="f26" y="f26"/>
                </a:moveTo>
                <a:lnTo>
                  <a:pt x="f27" y="f28"/>
                </a:lnTo>
              </a:path>
            </a:pathLst>
          </a:custGeom>
          <a:noFill/>
          <a:ln w="38160" cap="flat">
            <a:solidFill>
              <a:srgbClr val="000000"/>
            </a:solidFill>
            <a:prstDash val="solid"/>
            <a:miter/>
            <a:tailEnd type="arrow"/>
          </a:ln>
        </p:spPr>
        <p:txBody>
          <a:bodyPr vert="horz" wrap="none" lIns="98955" tIns="58132" rIns="98955" bIns="58132" anchor="ctr" anchorCtr="0" compatLnSpc="0">
            <a:noAutofit/>
          </a:bodyPr>
          <a:lstStyle/>
          <a:p>
            <a:pPr hangingPunct="0"/>
            <a:endParaRPr lang="en-US" sz="1633">
              <a:latin typeface="Arial" pitchFamily="18"/>
              <a:ea typeface="ＭＳ Ｐゴシック" pitchFamily="2"/>
              <a:cs typeface="Mangal" pitchFamily="2"/>
            </a:endParaRPr>
          </a:p>
        </p:txBody>
      </p:sp>
      <p:sp>
        <p:nvSpPr>
          <p:cNvPr id="36" name="直線コネクタ 41">
            <a:extLst>
              <a:ext uri="{FF2B5EF4-FFF2-40B4-BE49-F238E27FC236}">
                <a16:creationId xmlns:a16="http://schemas.microsoft.com/office/drawing/2014/main" id="{8DC54308-A01F-CEF2-93E7-1A548362C64E}"/>
              </a:ext>
            </a:extLst>
          </p:cNvPr>
          <p:cNvSpPr/>
          <p:nvPr/>
        </p:nvSpPr>
        <p:spPr>
          <a:xfrm flipH="1">
            <a:off x="5084935" y="5706101"/>
            <a:ext cx="2282506" cy="41803"/>
          </a:xfrm>
          <a:custGeom>
            <a:avLst/>
            <a:gdLst>
              <a:gd name="f0" fmla="val 10800000"/>
              <a:gd name="f1" fmla="val 5400000"/>
              <a:gd name="f2" fmla="val 180"/>
              <a:gd name="f3" fmla="val w"/>
              <a:gd name="f4" fmla="val h"/>
              <a:gd name="f5" fmla="val ss"/>
              <a:gd name="f6" fmla="val 0"/>
              <a:gd name="f7" fmla="+- 0 0 0"/>
              <a:gd name="f8" fmla="abs f3"/>
              <a:gd name="f9" fmla="abs f4"/>
              <a:gd name="f10" fmla="abs f5"/>
              <a:gd name="f11" fmla="*/ f7 f0 1"/>
              <a:gd name="f12" fmla="?: f8 f3 1"/>
              <a:gd name="f13" fmla="?: f9 f4 1"/>
              <a:gd name="f14" fmla="?: f10 f5 1"/>
              <a:gd name="f15" fmla="*/ f11 1 f2"/>
              <a:gd name="f16" fmla="*/ f12 1 21600"/>
              <a:gd name="f17" fmla="*/ f13 1 21600"/>
              <a:gd name="f18" fmla="*/ 21600 f12 1"/>
              <a:gd name="f19" fmla="*/ 21600 f13 1"/>
              <a:gd name="f20" fmla="+- f15 0 f1"/>
              <a:gd name="f21" fmla="min f17 f16"/>
              <a:gd name="f22" fmla="*/ f18 1 f14"/>
              <a:gd name="f23" fmla="*/ f19 1 f14"/>
              <a:gd name="f24" fmla="val f22"/>
              <a:gd name="f25" fmla="val f23"/>
              <a:gd name="f26" fmla="*/ f6 f21 1"/>
              <a:gd name="f27" fmla="*/ f24 f21 1"/>
              <a:gd name="f28" fmla="*/ f25 f21 1"/>
            </a:gdLst>
            <a:ahLst/>
            <a:cxnLst>
              <a:cxn ang="3cd4">
                <a:pos x="hc" y="t"/>
              </a:cxn>
              <a:cxn ang="0">
                <a:pos x="r" y="vc"/>
              </a:cxn>
              <a:cxn ang="cd4">
                <a:pos x="hc" y="b"/>
              </a:cxn>
              <a:cxn ang="cd2">
                <a:pos x="l" y="vc"/>
              </a:cxn>
              <a:cxn ang="f20">
                <a:pos x="f26" y="f26"/>
              </a:cxn>
              <a:cxn ang="f20">
                <a:pos x="f27" y="f28"/>
              </a:cxn>
            </a:cxnLst>
            <a:rect l="f26" t="f26" r="f27" b="f28"/>
            <a:pathLst>
              <a:path>
                <a:moveTo>
                  <a:pt x="f26" y="f26"/>
                </a:moveTo>
                <a:lnTo>
                  <a:pt x="f27" y="f28"/>
                </a:lnTo>
              </a:path>
            </a:pathLst>
          </a:custGeom>
          <a:noFill/>
          <a:ln w="38160" cap="flat">
            <a:solidFill>
              <a:srgbClr val="000000"/>
            </a:solidFill>
            <a:prstDash val="solid"/>
            <a:miter/>
            <a:tailEnd type="arrow"/>
          </a:ln>
        </p:spPr>
        <p:txBody>
          <a:bodyPr vert="horz" wrap="none" lIns="98955" tIns="58132" rIns="98955" bIns="58132" anchor="ctr" anchorCtr="0" compatLnSpc="0">
            <a:noAutofit/>
          </a:bodyPr>
          <a:lstStyle/>
          <a:p>
            <a:pPr hangingPunct="0"/>
            <a:endParaRPr lang="en-US" sz="1633">
              <a:latin typeface="Arial" pitchFamily="18"/>
              <a:ea typeface="ＭＳ Ｐゴシック" pitchFamily="2"/>
              <a:cs typeface="Mangal" pitchFamily="2"/>
            </a:endParaRPr>
          </a:p>
        </p:txBody>
      </p:sp>
      <p:pic>
        <p:nvPicPr>
          <p:cNvPr id="37" name="コンテンツ プレースホルダー 6">
            <a:extLst>
              <a:ext uri="{FF2B5EF4-FFF2-40B4-BE49-F238E27FC236}">
                <a16:creationId xmlns:a16="http://schemas.microsoft.com/office/drawing/2014/main" id="{0ED615EF-6F0E-B4F8-D167-649460FA775A}"/>
              </a:ext>
            </a:extLst>
          </p:cNvPr>
          <p:cNvPicPr>
            <a:picLocks noChangeAspect="1"/>
          </p:cNvPicPr>
          <p:nvPr/>
        </p:nvPicPr>
        <p:blipFill>
          <a:blip r:embed="rId9">
            <a:alphaModFix/>
          </a:blip>
          <a:srcRect/>
          <a:stretch>
            <a:fillRect/>
          </a:stretch>
        </p:blipFill>
        <p:spPr>
          <a:xfrm>
            <a:off x="8346871" y="1962453"/>
            <a:ext cx="1006863" cy="742001"/>
          </a:xfrm>
          <a:prstGeom prst="rect">
            <a:avLst/>
          </a:prstGeom>
          <a:noFill/>
          <a:ln>
            <a:noFill/>
          </a:ln>
        </p:spPr>
      </p:pic>
      <p:sp>
        <p:nvSpPr>
          <p:cNvPr id="38" name="テキスト ボックス 13">
            <a:extLst>
              <a:ext uri="{FF2B5EF4-FFF2-40B4-BE49-F238E27FC236}">
                <a16:creationId xmlns:a16="http://schemas.microsoft.com/office/drawing/2014/main" id="{FD79F2D2-9B65-2CD2-2DAA-E6D65DD4CA54}"/>
              </a:ext>
            </a:extLst>
          </p:cNvPr>
          <p:cNvSpPr/>
          <p:nvPr/>
        </p:nvSpPr>
        <p:spPr>
          <a:xfrm>
            <a:off x="5751169" y="5437649"/>
            <a:ext cx="1578388" cy="286730"/>
          </a:xfrm>
          <a:custGeom>
            <a:avLst/>
            <a:gdLst>
              <a:gd name="f0" fmla="val w"/>
              <a:gd name="f1" fmla="val h"/>
              <a:gd name="f2" fmla="val 0"/>
              <a:gd name="f3" fmla="val 21600"/>
              <a:gd name="f4" fmla="*/ f0 1 21600"/>
              <a:gd name="f5" fmla="*/ f1 1 21600"/>
              <a:gd name="f6" fmla="+- f3 0 f2"/>
              <a:gd name="f7" fmla="*/ f6 1 21600"/>
              <a:gd name="f8" fmla="*/ f2 1 f7"/>
              <a:gd name="f9" fmla="*/ f3 1 f7"/>
              <a:gd name="f10" fmla="*/ f8 f4 1"/>
              <a:gd name="f11" fmla="*/ f9 f4 1"/>
              <a:gd name="f12" fmla="*/ f9 f5 1"/>
              <a:gd name="f13" fmla="*/ f8 f5 1"/>
            </a:gdLst>
            <a:ahLst/>
            <a:cxnLst>
              <a:cxn ang="3cd4">
                <a:pos x="hc" y="t"/>
              </a:cxn>
              <a:cxn ang="0">
                <a:pos x="r" y="vc"/>
              </a:cxn>
              <a:cxn ang="cd4">
                <a:pos x="hc" y="b"/>
              </a:cxn>
              <a:cxn ang="cd2">
                <a:pos x="l" y="vc"/>
              </a:cxn>
            </a:cxnLst>
            <a:rect l="f10" t="f13" r="f11" b="f12"/>
            <a:pathLst>
              <a:path w="21600" h="21600">
                <a:moveTo>
                  <a:pt x="f2" y="f2"/>
                </a:moveTo>
                <a:lnTo>
                  <a:pt x="f3" y="f2"/>
                </a:lnTo>
                <a:lnTo>
                  <a:pt x="f3" y="f3"/>
                </a:lnTo>
                <a:lnTo>
                  <a:pt x="f2" y="f3"/>
                </a:lnTo>
                <a:lnTo>
                  <a:pt x="f2" y="f2"/>
                </a:lnTo>
                <a:close/>
              </a:path>
            </a:pathLst>
          </a:custGeom>
          <a:noFill/>
          <a:ln>
            <a:noFill/>
            <a:prstDash val="solid"/>
          </a:ln>
        </p:spPr>
        <p:txBody>
          <a:bodyPr vert="horz" wrap="square" lIns="81646" tIns="40823" rIns="81646" bIns="40823" anchor="t" anchorCtr="0" compatLnSpc="0">
            <a:spAutoFit/>
          </a:bodyPr>
          <a:lstStyle/>
          <a:p>
            <a:r>
              <a:rPr lang="ja-JP" altLang="en-US" sz="1225">
                <a:solidFill>
                  <a:srgbClr val="000000"/>
                </a:solidFill>
                <a:latin typeface="HG創英角ｺﾞｼｯｸUB" pitchFamily="50"/>
                <a:ea typeface="HG創英角ｺﾞｼｯｸUB" pitchFamily="2"/>
                <a:cs typeface="Mangal" pitchFamily="2"/>
              </a:rPr>
              <a:t>救護施設退所者</a:t>
            </a:r>
          </a:p>
        </p:txBody>
      </p:sp>
      <p:sp>
        <p:nvSpPr>
          <p:cNvPr id="39" name="直線コネクタ 45">
            <a:extLst>
              <a:ext uri="{FF2B5EF4-FFF2-40B4-BE49-F238E27FC236}">
                <a16:creationId xmlns:a16="http://schemas.microsoft.com/office/drawing/2014/main" id="{9878412A-8424-85C6-5874-15C4B9C21405}"/>
              </a:ext>
            </a:extLst>
          </p:cNvPr>
          <p:cNvSpPr/>
          <p:nvPr/>
        </p:nvSpPr>
        <p:spPr>
          <a:xfrm flipH="1">
            <a:off x="4385870" y="4001651"/>
            <a:ext cx="341608" cy="1005883"/>
          </a:xfrm>
          <a:custGeom>
            <a:avLst/>
            <a:gdLst>
              <a:gd name="f0" fmla="val 10800000"/>
              <a:gd name="f1" fmla="val 5400000"/>
              <a:gd name="f2" fmla="val 180"/>
              <a:gd name="f3" fmla="val w"/>
              <a:gd name="f4" fmla="val h"/>
              <a:gd name="f5" fmla="val ss"/>
              <a:gd name="f6" fmla="val 0"/>
              <a:gd name="f7" fmla="+- 0 0 0"/>
              <a:gd name="f8" fmla="abs f3"/>
              <a:gd name="f9" fmla="abs f4"/>
              <a:gd name="f10" fmla="abs f5"/>
              <a:gd name="f11" fmla="*/ f7 f0 1"/>
              <a:gd name="f12" fmla="?: f8 f3 1"/>
              <a:gd name="f13" fmla="?: f9 f4 1"/>
              <a:gd name="f14" fmla="?: f10 f5 1"/>
              <a:gd name="f15" fmla="*/ f11 1 f2"/>
              <a:gd name="f16" fmla="*/ f12 1 21600"/>
              <a:gd name="f17" fmla="*/ f13 1 21600"/>
              <a:gd name="f18" fmla="*/ 21600 f12 1"/>
              <a:gd name="f19" fmla="*/ 21600 f13 1"/>
              <a:gd name="f20" fmla="+- f15 0 f1"/>
              <a:gd name="f21" fmla="min f17 f16"/>
              <a:gd name="f22" fmla="*/ f18 1 f14"/>
              <a:gd name="f23" fmla="*/ f19 1 f14"/>
              <a:gd name="f24" fmla="val f22"/>
              <a:gd name="f25" fmla="val f23"/>
              <a:gd name="f26" fmla="*/ f6 f21 1"/>
              <a:gd name="f27" fmla="*/ f24 f21 1"/>
              <a:gd name="f28" fmla="*/ f25 f21 1"/>
            </a:gdLst>
            <a:ahLst/>
            <a:cxnLst>
              <a:cxn ang="3cd4">
                <a:pos x="hc" y="t"/>
              </a:cxn>
              <a:cxn ang="0">
                <a:pos x="r" y="vc"/>
              </a:cxn>
              <a:cxn ang="cd4">
                <a:pos x="hc" y="b"/>
              </a:cxn>
              <a:cxn ang="cd2">
                <a:pos x="l" y="vc"/>
              </a:cxn>
              <a:cxn ang="f20">
                <a:pos x="f26" y="f26"/>
              </a:cxn>
              <a:cxn ang="f20">
                <a:pos x="f27" y="f28"/>
              </a:cxn>
            </a:cxnLst>
            <a:rect l="f26" t="f26" r="f27" b="f28"/>
            <a:pathLst>
              <a:path>
                <a:moveTo>
                  <a:pt x="f26" y="f26"/>
                </a:moveTo>
                <a:lnTo>
                  <a:pt x="f27" y="f28"/>
                </a:lnTo>
              </a:path>
            </a:pathLst>
          </a:custGeom>
          <a:noFill/>
          <a:ln w="38160" cap="flat">
            <a:solidFill>
              <a:srgbClr val="000000"/>
            </a:solidFill>
            <a:prstDash val="solid"/>
            <a:miter/>
            <a:tailEnd type="arrow"/>
          </a:ln>
        </p:spPr>
        <p:txBody>
          <a:bodyPr vert="horz" wrap="none" lIns="98955" tIns="58132" rIns="98955" bIns="58132" anchor="ctr" anchorCtr="0" compatLnSpc="0">
            <a:noAutofit/>
          </a:bodyPr>
          <a:lstStyle/>
          <a:p>
            <a:pPr hangingPunct="0"/>
            <a:endParaRPr lang="en-US" sz="1633">
              <a:latin typeface="Arial" pitchFamily="18"/>
              <a:ea typeface="ＭＳ Ｐゴシック" pitchFamily="2"/>
              <a:cs typeface="Mangal" pitchFamily="2"/>
            </a:endParaRPr>
          </a:p>
        </p:txBody>
      </p:sp>
      <p:sp>
        <p:nvSpPr>
          <p:cNvPr id="40" name="テキスト ボックス 13">
            <a:extLst>
              <a:ext uri="{FF2B5EF4-FFF2-40B4-BE49-F238E27FC236}">
                <a16:creationId xmlns:a16="http://schemas.microsoft.com/office/drawing/2014/main" id="{59B99074-BF46-F930-292D-F9F7ACB9757C}"/>
              </a:ext>
            </a:extLst>
          </p:cNvPr>
          <p:cNvSpPr/>
          <p:nvPr/>
        </p:nvSpPr>
        <p:spPr>
          <a:xfrm>
            <a:off x="9318462" y="3245280"/>
            <a:ext cx="1578388" cy="286730"/>
          </a:xfrm>
          <a:custGeom>
            <a:avLst/>
            <a:gdLst>
              <a:gd name="f0" fmla="val w"/>
              <a:gd name="f1" fmla="val h"/>
              <a:gd name="f2" fmla="val 0"/>
              <a:gd name="f3" fmla="val 21600"/>
              <a:gd name="f4" fmla="*/ f0 1 21600"/>
              <a:gd name="f5" fmla="*/ f1 1 21600"/>
              <a:gd name="f6" fmla="+- f3 0 f2"/>
              <a:gd name="f7" fmla="*/ f6 1 21600"/>
              <a:gd name="f8" fmla="*/ f2 1 f7"/>
              <a:gd name="f9" fmla="*/ f3 1 f7"/>
              <a:gd name="f10" fmla="*/ f8 f4 1"/>
              <a:gd name="f11" fmla="*/ f9 f4 1"/>
              <a:gd name="f12" fmla="*/ f9 f5 1"/>
              <a:gd name="f13" fmla="*/ f8 f5 1"/>
            </a:gdLst>
            <a:ahLst/>
            <a:cxnLst>
              <a:cxn ang="3cd4">
                <a:pos x="hc" y="t"/>
              </a:cxn>
              <a:cxn ang="0">
                <a:pos x="r" y="vc"/>
              </a:cxn>
              <a:cxn ang="cd4">
                <a:pos x="hc" y="b"/>
              </a:cxn>
              <a:cxn ang="cd2">
                <a:pos x="l" y="vc"/>
              </a:cxn>
            </a:cxnLst>
            <a:rect l="f10" t="f13" r="f11" b="f12"/>
            <a:pathLst>
              <a:path w="21600" h="21600">
                <a:moveTo>
                  <a:pt x="f2" y="f2"/>
                </a:moveTo>
                <a:lnTo>
                  <a:pt x="f3" y="f2"/>
                </a:lnTo>
                <a:lnTo>
                  <a:pt x="f3" y="f3"/>
                </a:lnTo>
                <a:lnTo>
                  <a:pt x="f2" y="f3"/>
                </a:lnTo>
                <a:lnTo>
                  <a:pt x="f2" y="f2"/>
                </a:lnTo>
                <a:close/>
              </a:path>
            </a:pathLst>
          </a:custGeom>
          <a:noFill/>
          <a:ln>
            <a:noFill/>
            <a:prstDash val="solid"/>
          </a:ln>
        </p:spPr>
        <p:txBody>
          <a:bodyPr vert="horz" wrap="square" lIns="81646" tIns="40823" rIns="81646" bIns="40823" anchor="t" anchorCtr="0" compatLnSpc="0">
            <a:spAutoFit/>
          </a:bodyPr>
          <a:lstStyle/>
          <a:p>
            <a:r>
              <a:rPr lang="ja-JP" altLang="en-US" sz="1225">
                <a:solidFill>
                  <a:srgbClr val="000000"/>
                </a:solidFill>
                <a:latin typeface="HG創英角ｺﾞｼｯｸUB" pitchFamily="50"/>
                <a:ea typeface="HG創英角ｺﾞｼｯｸUB" pitchFamily="2"/>
                <a:cs typeface="Mangal" pitchFamily="2"/>
              </a:rPr>
              <a:t>サテライト救護</a:t>
            </a:r>
          </a:p>
        </p:txBody>
      </p:sp>
      <p:sp>
        <p:nvSpPr>
          <p:cNvPr id="41" name="テキスト ボックス 13">
            <a:extLst>
              <a:ext uri="{FF2B5EF4-FFF2-40B4-BE49-F238E27FC236}">
                <a16:creationId xmlns:a16="http://schemas.microsoft.com/office/drawing/2014/main" id="{862536BA-CE86-ED8D-D136-F83E8B85BD30}"/>
              </a:ext>
            </a:extLst>
          </p:cNvPr>
          <p:cNvSpPr/>
          <p:nvPr/>
        </p:nvSpPr>
        <p:spPr>
          <a:xfrm>
            <a:off x="7414469" y="1499354"/>
            <a:ext cx="1578388" cy="286730"/>
          </a:xfrm>
          <a:custGeom>
            <a:avLst/>
            <a:gdLst>
              <a:gd name="f0" fmla="val w"/>
              <a:gd name="f1" fmla="val h"/>
              <a:gd name="f2" fmla="val 0"/>
              <a:gd name="f3" fmla="val 21600"/>
              <a:gd name="f4" fmla="*/ f0 1 21600"/>
              <a:gd name="f5" fmla="*/ f1 1 21600"/>
              <a:gd name="f6" fmla="+- f3 0 f2"/>
              <a:gd name="f7" fmla="*/ f6 1 21600"/>
              <a:gd name="f8" fmla="*/ f2 1 f7"/>
              <a:gd name="f9" fmla="*/ f3 1 f7"/>
              <a:gd name="f10" fmla="*/ f8 f4 1"/>
              <a:gd name="f11" fmla="*/ f9 f4 1"/>
              <a:gd name="f12" fmla="*/ f9 f5 1"/>
              <a:gd name="f13" fmla="*/ f8 f5 1"/>
            </a:gdLst>
            <a:ahLst/>
            <a:cxnLst>
              <a:cxn ang="3cd4">
                <a:pos x="hc" y="t"/>
              </a:cxn>
              <a:cxn ang="0">
                <a:pos x="r" y="vc"/>
              </a:cxn>
              <a:cxn ang="cd4">
                <a:pos x="hc" y="b"/>
              </a:cxn>
              <a:cxn ang="cd2">
                <a:pos x="l" y="vc"/>
              </a:cxn>
            </a:cxnLst>
            <a:rect l="f10" t="f13" r="f11" b="f12"/>
            <a:pathLst>
              <a:path w="21600" h="21600">
                <a:moveTo>
                  <a:pt x="f2" y="f2"/>
                </a:moveTo>
                <a:lnTo>
                  <a:pt x="f3" y="f2"/>
                </a:lnTo>
                <a:lnTo>
                  <a:pt x="f3" y="f3"/>
                </a:lnTo>
                <a:lnTo>
                  <a:pt x="f2" y="f3"/>
                </a:lnTo>
                <a:lnTo>
                  <a:pt x="f2" y="f2"/>
                </a:lnTo>
                <a:close/>
              </a:path>
            </a:pathLst>
          </a:custGeom>
          <a:noFill/>
          <a:ln>
            <a:noFill/>
            <a:prstDash val="solid"/>
          </a:ln>
        </p:spPr>
        <p:txBody>
          <a:bodyPr vert="horz" wrap="square" lIns="81646" tIns="40823" rIns="81646" bIns="40823" anchor="t" anchorCtr="0" compatLnSpc="0">
            <a:spAutoFit/>
          </a:bodyPr>
          <a:lstStyle/>
          <a:p>
            <a:r>
              <a:rPr lang="ja-JP" altLang="en-US" sz="1225">
                <a:solidFill>
                  <a:srgbClr val="000000"/>
                </a:solidFill>
                <a:latin typeface="HG創英角ｺﾞｼｯｸUB" pitchFamily="50"/>
                <a:ea typeface="HG創英角ｺﾞｼｯｸUB" pitchFamily="2"/>
                <a:cs typeface="Mangal" pitchFamily="2"/>
              </a:rPr>
              <a:t>サテライト救護</a:t>
            </a:r>
          </a:p>
        </p:txBody>
      </p:sp>
      <p:pic>
        <p:nvPicPr>
          <p:cNvPr id="42" name="コンテンツ プレースホルダー 6">
            <a:extLst>
              <a:ext uri="{FF2B5EF4-FFF2-40B4-BE49-F238E27FC236}">
                <a16:creationId xmlns:a16="http://schemas.microsoft.com/office/drawing/2014/main" id="{5C1A0A73-3D0D-1C03-B513-362A74873785}"/>
              </a:ext>
            </a:extLst>
          </p:cNvPr>
          <p:cNvPicPr>
            <a:picLocks noChangeAspect="1"/>
          </p:cNvPicPr>
          <p:nvPr/>
        </p:nvPicPr>
        <p:blipFill>
          <a:blip r:embed="rId9">
            <a:alphaModFix/>
          </a:blip>
          <a:srcRect/>
          <a:stretch>
            <a:fillRect/>
          </a:stretch>
        </p:blipFill>
        <p:spPr>
          <a:xfrm>
            <a:off x="9130348" y="4222098"/>
            <a:ext cx="1006863" cy="742001"/>
          </a:xfrm>
          <a:prstGeom prst="rect">
            <a:avLst/>
          </a:prstGeom>
          <a:noFill/>
          <a:ln>
            <a:noFill/>
          </a:ln>
        </p:spPr>
      </p:pic>
      <p:sp>
        <p:nvSpPr>
          <p:cNvPr id="43" name="テキスト ボックス 13">
            <a:extLst>
              <a:ext uri="{FF2B5EF4-FFF2-40B4-BE49-F238E27FC236}">
                <a16:creationId xmlns:a16="http://schemas.microsoft.com/office/drawing/2014/main" id="{E60E1E2E-F725-8A92-9F2A-BAF301E3AF3F}"/>
              </a:ext>
            </a:extLst>
          </p:cNvPr>
          <p:cNvSpPr/>
          <p:nvPr/>
        </p:nvSpPr>
        <p:spPr>
          <a:xfrm>
            <a:off x="8767513" y="4935034"/>
            <a:ext cx="1783810" cy="286730"/>
          </a:xfrm>
          <a:custGeom>
            <a:avLst/>
            <a:gdLst>
              <a:gd name="f0" fmla="val w"/>
              <a:gd name="f1" fmla="val h"/>
              <a:gd name="f2" fmla="val 0"/>
              <a:gd name="f3" fmla="val 21600"/>
              <a:gd name="f4" fmla="*/ f0 1 21600"/>
              <a:gd name="f5" fmla="*/ f1 1 21600"/>
              <a:gd name="f6" fmla="+- f3 0 f2"/>
              <a:gd name="f7" fmla="*/ f6 1 21600"/>
              <a:gd name="f8" fmla="*/ f2 1 f7"/>
              <a:gd name="f9" fmla="*/ f3 1 f7"/>
              <a:gd name="f10" fmla="*/ f8 f4 1"/>
              <a:gd name="f11" fmla="*/ f9 f4 1"/>
              <a:gd name="f12" fmla="*/ f9 f5 1"/>
              <a:gd name="f13" fmla="*/ f8 f5 1"/>
            </a:gdLst>
            <a:ahLst/>
            <a:cxnLst>
              <a:cxn ang="3cd4">
                <a:pos x="hc" y="t"/>
              </a:cxn>
              <a:cxn ang="0">
                <a:pos x="r" y="vc"/>
              </a:cxn>
              <a:cxn ang="cd4">
                <a:pos x="hc" y="b"/>
              </a:cxn>
              <a:cxn ang="cd2">
                <a:pos x="l" y="vc"/>
              </a:cxn>
            </a:cxnLst>
            <a:rect l="f10" t="f13" r="f11" b="f12"/>
            <a:pathLst>
              <a:path w="21600" h="21600">
                <a:moveTo>
                  <a:pt x="f2" y="f2"/>
                </a:moveTo>
                <a:lnTo>
                  <a:pt x="f3" y="f2"/>
                </a:lnTo>
                <a:lnTo>
                  <a:pt x="f3" y="f3"/>
                </a:lnTo>
                <a:lnTo>
                  <a:pt x="f2" y="f3"/>
                </a:lnTo>
                <a:lnTo>
                  <a:pt x="f2" y="f2"/>
                </a:lnTo>
                <a:close/>
              </a:path>
            </a:pathLst>
          </a:custGeom>
          <a:noFill/>
          <a:ln>
            <a:noFill/>
            <a:prstDash val="solid"/>
          </a:ln>
        </p:spPr>
        <p:txBody>
          <a:bodyPr vert="horz" wrap="square" lIns="81646" tIns="40823" rIns="81646" bIns="40823" anchor="t" anchorCtr="0" compatLnSpc="0">
            <a:spAutoFit/>
          </a:bodyPr>
          <a:lstStyle/>
          <a:p>
            <a:r>
              <a:rPr lang="ja-JP" altLang="en-US" sz="1225">
                <a:solidFill>
                  <a:srgbClr val="000000"/>
                </a:solidFill>
                <a:latin typeface="HG創英角ｺﾞｼｯｸUB" pitchFamily="50"/>
                <a:ea typeface="HG創英角ｺﾞｼｯｸUB" pitchFamily="2"/>
                <a:cs typeface="Mangal" pitchFamily="2"/>
              </a:rPr>
              <a:t>住宅確保要配慮者住宅</a:t>
            </a:r>
          </a:p>
        </p:txBody>
      </p:sp>
      <p:sp>
        <p:nvSpPr>
          <p:cNvPr id="44" name="直線コネクタ 51">
            <a:extLst>
              <a:ext uri="{FF2B5EF4-FFF2-40B4-BE49-F238E27FC236}">
                <a16:creationId xmlns:a16="http://schemas.microsoft.com/office/drawing/2014/main" id="{439E032C-FDD7-A2CA-1992-B5AE74D2B1C4}"/>
              </a:ext>
            </a:extLst>
          </p:cNvPr>
          <p:cNvSpPr/>
          <p:nvPr/>
        </p:nvSpPr>
        <p:spPr>
          <a:xfrm>
            <a:off x="8494814" y="5305381"/>
            <a:ext cx="635535" cy="442523"/>
          </a:xfrm>
          <a:custGeom>
            <a:avLst/>
            <a:gdLst>
              <a:gd name="f0" fmla="val 10800000"/>
              <a:gd name="f1" fmla="val 5400000"/>
              <a:gd name="f2" fmla="val 180"/>
              <a:gd name="f3" fmla="val w"/>
              <a:gd name="f4" fmla="val h"/>
              <a:gd name="f5" fmla="val ss"/>
              <a:gd name="f6" fmla="val 0"/>
              <a:gd name="f7" fmla="+- 0 0 0"/>
              <a:gd name="f8" fmla="abs f3"/>
              <a:gd name="f9" fmla="abs f4"/>
              <a:gd name="f10" fmla="abs f5"/>
              <a:gd name="f11" fmla="*/ f7 f0 1"/>
              <a:gd name="f12" fmla="?: f8 f3 1"/>
              <a:gd name="f13" fmla="?: f9 f4 1"/>
              <a:gd name="f14" fmla="?: f10 f5 1"/>
              <a:gd name="f15" fmla="*/ f11 1 f2"/>
              <a:gd name="f16" fmla="*/ f12 1 21600"/>
              <a:gd name="f17" fmla="*/ f13 1 21600"/>
              <a:gd name="f18" fmla="*/ 21600 f12 1"/>
              <a:gd name="f19" fmla="*/ 21600 f13 1"/>
              <a:gd name="f20" fmla="+- f15 0 f1"/>
              <a:gd name="f21" fmla="min f17 f16"/>
              <a:gd name="f22" fmla="*/ f18 1 f14"/>
              <a:gd name="f23" fmla="*/ f19 1 f14"/>
              <a:gd name="f24" fmla="val f22"/>
              <a:gd name="f25" fmla="val f23"/>
              <a:gd name="f26" fmla="*/ f6 f21 1"/>
              <a:gd name="f27" fmla="*/ f24 f21 1"/>
              <a:gd name="f28" fmla="*/ f25 f21 1"/>
            </a:gdLst>
            <a:ahLst/>
            <a:cxnLst>
              <a:cxn ang="3cd4">
                <a:pos x="hc" y="t"/>
              </a:cxn>
              <a:cxn ang="0">
                <a:pos x="r" y="vc"/>
              </a:cxn>
              <a:cxn ang="cd4">
                <a:pos x="hc" y="b"/>
              </a:cxn>
              <a:cxn ang="cd2">
                <a:pos x="l" y="vc"/>
              </a:cxn>
              <a:cxn ang="f20">
                <a:pos x="f26" y="f26"/>
              </a:cxn>
              <a:cxn ang="f20">
                <a:pos x="f27" y="f28"/>
              </a:cxn>
            </a:cxnLst>
            <a:rect l="f26" t="f26" r="f27" b="f28"/>
            <a:pathLst>
              <a:path>
                <a:moveTo>
                  <a:pt x="f26" y="f26"/>
                </a:moveTo>
                <a:lnTo>
                  <a:pt x="f27" y="f28"/>
                </a:lnTo>
              </a:path>
            </a:pathLst>
          </a:custGeom>
          <a:noFill/>
          <a:ln w="38160" cap="flat">
            <a:solidFill>
              <a:srgbClr val="000000"/>
            </a:solidFill>
            <a:prstDash val="solid"/>
            <a:miter/>
            <a:tailEnd type="arrow"/>
          </a:ln>
        </p:spPr>
        <p:txBody>
          <a:bodyPr vert="horz" wrap="none" lIns="98955" tIns="58132" rIns="98955" bIns="58132" anchor="ctr" anchorCtr="0" compatLnSpc="0">
            <a:noAutofit/>
          </a:bodyPr>
          <a:lstStyle/>
          <a:p>
            <a:pPr hangingPunct="0"/>
            <a:endParaRPr lang="en-US" sz="1633">
              <a:latin typeface="Arial" pitchFamily="18"/>
              <a:ea typeface="ＭＳ Ｐゴシック" pitchFamily="2"/>
              <a:cs typeface="Mangal" pitchFamily="2"/>
            </a:endParaRPr>
          </a:p>
        </p:txBody>
      </p:sp>
      <p:sp>
        <p:nvSpPr>
          <p:cNvPr id="45" name="フリーフォーム 52">
            <a:extLst>
              <a:ext uri="{FF2B5EF4-FFF2-40B4-BE49-F238E27FC236}">
                <a16:creationId xmlns:a16="http://schemas.microsoft.com/office/drawing/2014/main" id="{4BFEDAF9-F746-3BDF-BB84-13BF7F5EE85F}"/>
              </a:ext>
            </a:extLst>
          </p:cNvPr>
          <p:cNvSpPr/>
          <p:nvPr/>
        </p:nvSpPr>
        <p:spPr>
          <a:xfrm>
            <a:off x="240632" y="612022"/>
            <a:ext cx="11421979" cy="6132621"/>
          </a:xfrm>
          <a:custGeom>
            <a:avLst/>
            <a:gdLst>
              <a:gd name="f0" fmla="val 10800000"/>
              <a:gd name="f1" fmla="val 5400000"/>
              <a:gd name="f2" fmla="val 16200000"/>
              <a:gd name="f3" fmla="val w"/>
              <a:gd name="f4" fmla="val h"/>
              <a:gd name="f5" fmla="val ss"/>
              <a:gd name="f6" fmla="val 0"/>
              <a:gd name="f7" fmla="*/ 5419351 1 1725033"/>
              <a:gd name="f8" fmla="abs f3"/>
              <a:gd name="f9" fmla="abs f4"/>
              <a:gd name="f10" fmla="abs f5"/>
              <a:gd name="f11" fmla="+- 2700000 f1 0"/>
              <a:gd name="f12" fmla="?: f8 f3 1"/>
              <a:gd name="f13" fmla="?: f9 f4 1"/>
              <a:gd name="f14" fmla="?: f10 f5 1"/>
              <a:gd name="f15" fmla="+- f11 0 f1"/>
              <a:gd name="f16" fmla="*/ f12 1 21600"/>
              <a:gd name="f17" fmla="*/ f13 1 21600"/>
              <a:gd name="f18" fmla="*/ 21600 f12 1"/>
              <a:gd name="f19" fmla="*/ 21600 f13 1"/>
              <a:gd name="f20" fmla="+- f15 f1 0"/>
              <a:gd name="f21" fmla="min f17 f16"/>
              <a:gd name="f22" fmla="*/ f18 1 f14"/>
              <a:gd name="f23" fmla="*/ f19 1 f14"/>
              <a:gd name="f24" fmla="*/ f20 f7 1"/>
              <a:gd name="f25" fmla="val f22"/>
              <a:gd name="f26" fmla="val f23"/>
              <a:gd name="f27" fmla="*/ f24 1 f0"/>
              <a:gd name="f28" fmla="*/ f6 f21 1"/>
              <a:gd name="f29" fmla="+- f26 0 f6"/>
              <a:gd name="f30" fmla="+- f25 0 f6"/>
              <a:gd name="f31" fmla="+- 0 0 f27"/>
              <a:gd name="f32" fmla="*/ f29 1 2"/>
              <a:gd name="f33" fmla="*/ f30 1 2"/>
              <a:gd name="f34" fmla="+- 0 0 f31"/>
              <a:gd name="f35" fmla="+- f6 f32 0"/>
              <a:gd name="f36" fmla="+- f6 f33 0"/>
              <a:gd name="f37" fmla="*/ f34 f0 1"/>
              <a:gd name="f38" fmla="*/ f33 f21 1"/>
              <a:gd name="f39" fmla="*/ f32 f21 1"/>
              <a:gd name="f40" fmla="*/ f37 1 f7"/>
              <a:gd name="f41" fmla="*/ f35 f21 1"/>
              <a:gd name="f42" fmla="+- f40 0 f1"/>
              <a:gd name="f43" fmla="cos 1 f42"/>
              <a:gd name="f44" fmla="sin 1 f42"/>
              <a:gd name="f45" fmla="+- 0 0 f43"/>
              <a:gd name="f46" fmla="+- 0 0 f44"/>
              <a:gd name="f47" fmla="+- 0 0 f45"/>
              <a:gd name="f48" fmla="+- 0 0 f46"/>
              <a:gd name="f49" fmla="val f47"/>
              <a:gd name="f50" fmla="val f48"/>
              <a:gd name="f51" fmla="*/ f49 f33 1"/>
              <a:gd name="f52" fmla="*/ f50 f32 1"/>
              <a:gd name="f53" fmla="+- f36 0 f51"/>
              <a:gd name="f54" fmla="+- f36 f51 0"/>
              <a:gd name="f55" fmla="+- f35 0 f52"/>
              <a:gd name="f56" fmla="+- f35 f52 0"/>
              <a:gd name="f57" fmla="*/ f53 f21 1"/>
              <a:gd name="f58" fmla="*/ f55 f21 1"/>
              <a:gd name="f59" fmla="*/ f54 f21 1"/>
              <a:gd name="f60" fmla="*/ f56 f21 1"/>
            </a:gdLst>
            <a:ahLst/>
            <a:cxnLst>
              <a:cxn ang="3cd4">
                <a:pos x="hc" y="t"/>
              </a:cxn>
              <a:cxn ang="0">
                <a:pos x="r" y="vc"/>
              </a:cxn>
              <a:cxn ang="cd4">
                <a:pos x="hc" y="b"/>
              </a:cxn>
              <a:cxn ang="cd2">
                <a:pos x="l" y="vc"/>
              </a:cxn>
            </a:cxnLst>
            <a:rect l="f57" t="f58" r="f59" b="f60"/>
            <a:pathLst>
              <a:path>
                <a:moveTo>
                  <a:pt x="f28" y="f41"/>
                </a:moveTo>
                <a:arcTo wR="f38" hR="f39" stAng="f0" swAng="f1"/>
                <a:arcTo wR="f38" hR="f39" stAng="f2" swAng="f1"/>
                <a:arcTo wR="f38" hR="f39" stAng="f6" swAng="f1"/>
                <a:arcTo wR="f38" hR="f39" stAng="f1" swAng="f1"/>
                <a:close/>
              </a:path>
            </a:pathLst>
          </a:custGeom>
          <a:noFill/>
          <a:ln w="76320" cap="flat">
            <a:solidFill>
              <a:srgbClr val="000099"/>
            </a:solidFill>
            <a:prstDash val="solid"/>
            <a:miter/>
          </a:ln>
        </p:spPr>
        <p:txBody>
          <a:bodyPr vert="horz" wrap="none" lIns="116264" tIns="75441" rIns="116264" bIns="75441" anchor="ctr" anchorCtr="0" compatLnSpc="0">
            <a:noAutofit/>
          </a:bodyPr>
          <a:lstStyle/>
          <a:p>
            <a:pPr hangingPunct="0"/>
            <a:endParaRPr lang="en-US" sz="1633">
              <a:latin typeface="Arial" pitchFamily="18"/>
              <a:ea typeface="ＭＳ Ｐゴシック" pitchFamily="2"/>
              <a:cs typeface="Mangal" pitchFamily="2"/>
            </a:endParaRPr>
          </a:p>
        </p:txBody>
      </p:sp>
      <p:sp>
        <p:nvSpPr>
          <p:cNvPr id="46" name="テキスト ボックス 10">
            <a:extLst>
              <a:ext uri="{FF2B5EF4-FFF2-40B4-BE49-F238E27FC236}">
                <a16:creationId xmlns:a16="http://schemas.microsoft.com/office/drawing/2014/main" id="{197AEE99-B4E0-383E-FDC3-7BE0BAB577A0}"/>
              </a:ext>
            </a:extLst>
          </p:cNvPr>
          <p:cNvSpPr/>
          <p:nvPr/>
        </p:nvSpPr>
        <p:spPr>
          <a:xfrm>
            <a:off x="6427201" y="4529088"/>
            <a:ext cx="1496088" cy="286730"/>
          </a:xfrm>
          <a:custGeom>
            <a:avLst/>
            <a:gdLst>
              <a:gd name="f0" fmla="val w"/>
              <a:gd name="f1" fmla="val h"/>
              <a:gd name="f2" fmla="val 0"/>
              <a:gd name="f3" fmla="val 21600"/>
              <a:gd name="f4" fmla="*/ f0 1 21600"/>
              <a:gd name="f5" fmla="*/ f1 1 21600"/>
              <a:gd name="f6" fmla="+- f3 0 f2"/>
              <a:gd name="f7" fmla="*/ f6 1 21600"/>
              <a:gd name="f8" fmla="*/ f2 1 f7"/>
              <a:gd name="f9" fmla="*/ f3 1 f7"/>
              <a:gd name="f10" fmla="*/ f8 f4 1"/>
              <a:gd name="f11" fmla="*/ f9 f4 1"/>
              <a:gd name="f12" fmla="*/ f9 f5 1"/>
              <a:gd name="f13" fmla="*/ f8 f5 1"/>
            </a:gdLst>
            <a:ahLst/>
            <a:cxnLst>
              <a:cxn ang="3cd4">
                <a:pos x="hc" y="t"/>
              </a:cxn>
              <a:cxn ang="0">
                <a:pos x="r" y="vc"/>
              </a:cxn>
              <a:cxn ang="cd4">
                <a:pos x="hc" y="b"/>
              </a:cxn>
              <a:cxn ang="cd2">
                <a:pos x="l" y="vc"/>
              </a:cxn>
            </a:cxnLst>
            <a:rect l="f10" t="f13" r="f11" b="f12"/>
            <a:pathLst>
              <a:path w="21600" h="21600">
                <a:moveTo>
                  <a:pt x="f2" y="f2"/>
                </a:moveTo>
                <a:lnTo>
                  <a:pt x="f3" y="f2"/>
                </a:lnTo>
                <a:lnTo>
                  <a:pt x="f3" y="f3"/>
                </a:lnTo>
                <a:lnTo>
                  <a:pt x="f2" y="f3"/>
                </a:lnTo>
                <a:lnTo>
                  <a:pt x="f2" y="f2"/>
                </a:lnTo>
                <a:close/>
              </a:path>
            </a:pathLst>
          </a:custGeom>
          <a:noFill/>
          <a:ln>
            <a:noFill/>
            <a:prstDash val="solid"/>
          </a:ln>
        </p:spPr>
        <p:txBody>
          <a:bodyPr vert="horz" wrap="square" lIns="81646" tIns="40823" rIns="81646" bIns="40823" anchor="t" anchorCtr="0" compatLnSpc="0">
            <a:spAutoFit/>
          </a:bodyPr>
          <a:lstStyle/>
          <a:p>
            <a:r>
              <a:rPr lang="ja-JP" altLang="en-US" sz="1225">
                <a:solidFill>
                  <a:srgbClr val="000000"/>
                </a:solidFill>
                <a:latin typeface="HG創英角ｺﾞｼｯｸUB" pitchFamily="50"/>
                <a:ea typeface="HG創英角ｺﾞｼｯｸUB" pitchFamily="2"/>
                <a:cs typeface="Mangal" pitchFamily="2"/>
              </a:rPr>
              <a:t>保護施設通所事業</a:t>
            </a:r>
          </a:p>
        </p:txBody>
      </p:sp>
      <p:sp>
        <p:nvSpPr>
          <p:cNvPr id="47" name="テキスト ボックス 13">
            <a:extLst>
              <a:ext uri="{FF2B5EF4-FFF2-40B4-BE49-F238E27FC236}">
                <a16:creationId xmlns:a16="http://schemas.microsoft.com/office/drawing/2014/main" id="{8B4D8579-A7BA-FDFF-BAEC-8BC2B908F8E5}"/>
              </a:ext>
            </a:extLst>
          </p:cNvPr>
          <p:cNvSpPr/>
          <p:nvPr/>
        </p:nvSpPr>
        <p:spPr>
          <a:xfrm>
            <a:off x="8053922" y="3982384"/>
            <a:ext cx="1578388" cy="286730"/>
          </a:xfrm>
          <a:custGeom>
            <a:avLst/>
            <a:gdLst>
              <a:gd name="f0" fmla="val w"/>
              <a:gd name="f1" fmla="val h"/>
              <a:gd name="f2" fmla="val 0"/>
              <a:gd name="f3" fmla="val 21600"/>
              <a:gd name="f4" fmla="*/ f0 1 21600"/>
              <a:gd name="f5" fmla="*/ f1 1 21600"/>
              <a:gd name="f6" fmla="+- f3 0 f2"/>
              <a:gd name="f7" fmla="*/ f6 1 21600"/>
              <a:gd name="f8" fmla="*/ f2 1 f7"/>
              <a:gd name="f9" fmla="*/ f3 1 f7"/>
              <a:gd name="f10" fmla="*/ f8 f4 1"/>
              <a:gd name="f11" fmla="*/ f9 f4 1"/>
              <a:gd name="f12" fmla="*/ f9 f5 1"/>
              <a:gd name="f13" fmla="*/ f8 f5 1"/>
            </a:gdLst>
            <a:ahLst/>
            <a:cxnLst>
              <a:cxn ang="3cd4">
                <a:pos x="hc" y="t"/>
              </a:cxn>
              <a:cxn ang="0">
                <a:pos x="r" y="vc"/>
              </a:cxn>
              <a:cxn ang="cd4">
                <a:pos x="hc" y="b"/>
              </a:cxn>
              <a:cxn ang="cd2">
                <a:pos x="l" y="vc"/>
              </a:cxn>
            </a:cxnLst>
            <a:rect l="f10" t="f13" r="f11" b="f12"/>
            <a:pathLst>
              <a:path w="21600" h="21600">
                <a:moveTo>
                  <a:pt x="f2" y="f2"/>
                </a:moveTo>
                <a:lnTo>
                  <a:pt x="f3" y="f2"/>
                </a:lnTo>
                <a:lnTo>
                  <a:pt x="f3" y="f3"/>
                </a:lnTo>
                <a:lnTo>
                  <a:pt x="f2" y="f3"/>
                </a:lnTo>
                <a:lnTo>
                  <a:pt x="f2" y="f2"/>
                </a:lnTo>
                <a:close/>
              </a:path>
            </a:pathLst>
          </a:custGeom>
          <a:noFill/>
          <a:ln>
            <a:noFill/>
            <a:prstDash val="solid"/>
          </a:ln>
        </p:spPr>
        <p:txBody>
          <a:bodyPr vert="horz" wrap="square" lIns="81646" tIns="40823" rIns="81646" bIns="40823" anchor="t" anchorCtr="0" compatLnSpc="0">
            <a:spAutoFit/>
          </a:bodyPr>
          <a:lstStyle/>
          <a:p>
            <a:r>
              <a:rPr lang="ja-JP" altLang="en-US" sz="1225" kern="0">
                <a:solidFill>
                  <a:srgbClr val="000000"/>
                </a:solidFill>
                <a:latin typeface="HG創英角ｺﾞｼｯｸUB" pitchFamily="50"/>
                <a:ea typeface="HG創英角ｺﾞｼｯｸUB" pitchFamily="2"/>
                <a:cs typeface="Mangal" pitchFamily="2"/>
              </a:rPr>
              <a:t>生活困窮者</a:t>
            </a:r>
          </a:p>
        </p:txBody>
      </p:sp>
      <p:pic>
        <p:nvPicPr>
          <p:cNvPr id="48" name="図 5">
            <a:extLst>
              <a:ext uri="{FF2B5EF4-FFF2-40B4-BE49-F238E27FC236}">
                <a16:creationId xmlns:a16="http://schemas.microsoft.com/office/drawing/2014/main" id="{CA2A54E6-5FFC-56D1-4DC6-46C460873FBC}"/>
              </a:ext>
            </a:extLst>
          </p:cNvPr>
          <p:cNvPicPr>
            <a:picLocks noChangeAspect="1"/>
          </p:cNvPicPr>
          <p:nvPr/>
        </p:nvPicPr>
        <p:blipFill>
          <a:blip r:embed="rId13">
            <a:alphaModFix/>
          </a:blip>
          <a:srcRect b="14545"/>
          <a:stretch>
            <a:fillRect/>
          </a:stretch>
        </p:blipFill>
        <p:spPr>
          <a:xfrm>
            <a:off x="8117281" y="3308965"/>
            <a:ext cx="834425" cy="676684"/>
          </a:xfrm>
          <a:prstGeom prst="rect">
            <a:avLst/>
          </a:prstGeom>
          <a:noFill/>
          <a:ln>
            <a:noFill/>
          </a:ln>
        </p:spPr>
      </p:pic>
      <p:pic>
        <p:nvPicPr>
          <p:cNvPr id="49" name="図 51">
            <a:extLst>
              <a:ext uri="{FF2B5EF4-FFF2-40B4-BE49-F238E27FC236}">
                <a16:creationId xmlns:a16="http://schemas.microsoft.com/office/drawing/2014/main" id="{C49C7BFB-EF80-E45D-DC26-C3221E57F630}"/>
              </a:ext>
            </a:extLst>
          </p:cNvPr>
          <p:cNvPicPr>
            <a:picLocks noChangeAspect="1"/>
          </p:cNvPicPr>
          <p:nvPr/>
        </p:nvPicPr>
        <p:blipFill>
          <a:blip r:embed="rId19"/>
          <a:stretch>
            <a:fillRect/>
          </a:stretch>
        </p:blipFill>
        <p:spPr>
          <a:xfrm rot="18542998">
            <a:off x="2859201" y="3653320"/>
            <a:ext cx="1748212" cy="982369"/>
          </a:xfrm>
          <a:prstGeom prst="rect">
            <a:avLst/>
          </a:prstGeom>
          <a:noFill/>
          <a:ln>
            <a:noFill/>
          </a:ln>
        </p:spPr>
      </p:pic>
      <p:pic>
        <p:nvPicPr>
          <p:cNvPr id="50" name="図 52">
            <a:extLst>
              <a:ext uri="{FF2B5EF4-FFF2-40B4-BE49-F238E27FC236}">
                <a16:creationId xmlns:a16="http://schemas.microsoft.com/office/drawing/2014/main" id="{AA6BBFFB-3AF3-9D48-5518-E67C00B76D0C}"/>
              </a:ext>
            </a:extLst>
          </p:cNvPr>
          <p:cNvPicPr>
            <a:picLocks noChangeAspect="1"/>
          </p:cNvPicPr>
          <p:nvPr/>
        </p:nvPicPr>
        <p:blipFill>
          <a:blip r:embed="rId20"/>
          <a:stretch>
            <a:fillRect/>
          </a:stretch>
        </p:blipFill>
        <p:spPr>
          <a:xfrm rot="886200">
            <a:off x="6931680" y="2913344"/>
            <a:ext cx="1273683" cy="642720"/>
          </a:xfrm>
          <a:prstGeom prst="rect">
            <a:avLst/>
          </a:prstGeom>
          <a:noFill/>
          <a:ln>
            <a:noFill/>
          </a:ln>
        </p:spPr>
      </p:pic>
      <p:pic>
        <p:nvPicPr>
          <p:cNvPr id="74" name="ビデオ 73">
            <a:hlinkClick r:id="" action="ppaction://media"/>
            <a:extLst>
              <a:ext uri="{FF2B5EF4-FFF2-40B4-BE49-F238E27FC236}">
                <a16:creationId xmlns:a16="http://schemas.microsoft.com/office/drawing/2014/main" id="{9E85A0F2-52A4-7079-C522-9E5A7040A7B0}"/>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21"/>
          <a:srcRect l="121" r="121"/>
          <a:stretch>
            <a:fillRect/>
          </a:stretch>
        </p:blipFill>
        <p:spPr>
          <a:xfrm>
            <a:off x="10217307" y="153718"/>
            <a:ext cx="1783810" cy="1005824"/>
          </a:xfrm>
          <a:prstGeom prst="rect">
            <a:avLst/>
          </a:prstGeom>
        </p:spPr>
      </p:pic>
    </p:spTree>
    <p:custDataLst>
      <p:tags r:id="rId1"/>
    </p:custDataLst>
  </p:cSld>
  <p:clrMapOvr>
    <a:masterClrMapping/>
  </p:clrMapOvr>
  <mc:AlternateContent xmlns:mc="http://schemas.openxmlformats.org/markup-compatibility/2006">
    <mc:Choice xmlns:p14="http://schemas.microsoft.com/office/powerpoint/2010/main" Requires="p14">
      <p:transition spd="slow" p14:dur="2000" advTm="48274"/>
    </mc:Choice>
    <mc:Fallback>
      <p:transition spd="slow" advTm="482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4"/>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49"/>
                                        </p:tgtEl>
                                        <p:attrNameLst>
                                          <p:attrName>style.visibility</p:attrName>
                                        </p:attrNameLst>
                                      </p:cBhvr>
                                      <p:to>
                                        <p:strVal val="visible"/>
                                      </p:to>
                                    </p:set>
                                    <p:animEffect transition="in" filter="fade">
                                      <p:cBhvr>
                                        <p:cTn id="11" dur="500"/>
                                        <p:tgtEl>
                                          <p:spTgt spid="49"/>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50"/>
                                        </p:tgtEl>
                                        <p:attrNameLst>
                                          <p:attrName>style.visibility</p:attrName>
                                        </p:attrNameLst>
                                      </p:cBhvr>
                                      <p:to>
                                        <p:strVal val="visible"/>
                                      </p:to>
                                    </p:set>
                                    <p:animEffect transition="in" filter="fade">
                                      <p:cBhvr>
                                        <p:cTn id="16" dur="500"/>
                                        <p:tgtEl>
                                          <p:spTgt spid="50"/>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45"/>
                                        </p:tgtEl>
                                        <p:attrNameLst>
                                          <p:attrName>style.visibility</p:attrName>
                                        </p:attrNameLst>
                                      </p:cBhvr>
                                      <p:to>
                                        <p:strVal val="visible"/>
                                      </p:to>
                                    </p:set>
                                    <p:anim calcmode="lin" valueType="num">
                                      <p:cBhvr>
                                        <p:cTn id="21" dur="500" fill="hold"/>
                                        <p:tgtEl>
                                          <p:spTgt spid="45"/>
                                        </p:tgtEl>
                                        <p:attrNameLst>
                                          <p:attrName>ppt_w</p:attrName>
                                        </p:attrNameLst>
                                      </p:cBhvr>
                                      <p:tavLst>
                                        <p:tav tm="0">
                                          <p:val>
                                            <p:fltVal val="0"/>
                                          </p:val>
                                        </p:tav>
                                        <p:tav tm="100000">
                                          <p:val>
                                            <p:strVal val="#ppt_w"/>
                                          </p:val>
                                        </p:tav>
                                      </p:tavLst>
                                    </p:anim>
                                    <p:anim calcmode="lin" valueType="num">
                                      <p:cBhvr>
                                        <p:cTn id="22" dur="500" fill="hold"/>
                                        <p:tgtEl>
                                          <p:spTgt spid="45"/>
                                        </p:tgtEl>
                                        <p:attrNameLst>
                                          <p:attrName>ppt_h</p:attrName>
                                        </p:attrNameLst>
                                      </p:cBhvr>
                                      <p:tavLst>
                                        <p:tav tm="0">
                                          <p:val>
                                            <p:fltVal val="0"/>
                                          </p:val>
                                        </p:tav>
                                        <p:tav tm="100000">
                                          <p:val>
                                            <p:strVal val="#ppt_h"/>
                                          </p:val>
                                        </p:tav>
                                      </p:tavLst>
                                    </p:anim>
                                    <p:animEffect transition="in" filter="fade">
                                      <p:cBhvr>
                                        <p:cTn id="23" dur="500"/>
                                        <p:tgtEl>
                                          <p:spTgt spid="45"/>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xit" presetSubtype="0" fill="hold" grpId="0" nodeType="clickEffect">
                                  <p:stCondLst>
                                    <p:cond delay="0"/>
                                  </p:stCondLst>
                                  <p:childTnLst>
                                    <p:animEffect transition="out" filter="fade">
                                      <p:cBhvr>
                                        <p:cTn id="27" dur="500"/>
                                        <p:tgtEl>
                                          <p:spTgt spid="27"/>
                                        </p:tgtEl>
                                      </p:cBhvr>
                                    </p:animEffect>
                                    <p:set>
                                      <p:cBhvr>
                                        <p:cTn id="28" dur="1" fill="hold">
                                          <p:stCondLst>
                                            <p:cond delay="499"/>
                                          </p:stCondLst>
                                        </p:cTn>
                                        <p:tgtEl>
                                          <p:spTgt spid="2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29" fill="hold" display="0">
                  <p:stCondLst>
                    <p:cond delay="indefinite"/>
                  </p:stCondLst>
                </p:cTn>
                <p:tgtEl>
                  <p:spTgt spid="74"/>
                </p:tgtEl>
              </p:cMediaNode>
            </p:video>
            <p:seq concurrent="1" nextAc="seek">
              <p:cTn id="30" restart="whenNotActive" fill="hold" evtFilter="cancelBubble" nodeType="interactiveSeq">
                <p:stCondLst>
                  <p:cond evt="onClick" delay="0">
                    <p:tgtEl>
                      <p:spTgt spid="74"/>
                    </p:tgtEl>
                  </p:cond>
                </p:stCondLst>
                <p:endSync evt="end" delay="0">
                  <p:rtn val="all"/>
                </p:endSync>
                <p:childTnLst>
                  <p:par>
                    <p:cTn id="31" fill="hold">
                      <p:stCondLst>
                        <p:cond delay="0"/>
                      </p:stCondLst>
                      <p:childTnLst>
                        <p:par>
                          <p:cTn id="32" fill="hold">
                            <p:stCondLst>
                              <p:cond delay="0"/>
                            </p:stCondLst>
                            <p:childTnLst>
                              <p:par>
                                <p:cTn id="33" presetID="2" presetClass="mediacall" presetSubtype="0" fill="hold" nodeType="clickEffect">
                                  <p:stCondLst>
                                    <p:cond delay="0"/>
                                  </p:stCondLst>
                                  <p:childTnLst>
                                    <p:cmd type="call" cmd="togglePause">
                                      <p:cBhvr>
                                        <p:cTn id="34" dur="1" fill="hold"/>
                                        <p:tgtEl>
                                          <p:spTgt spid="74"/>
                                        </p:tgtEl>
                                      </p:cBhvr>
                                    </p:cmd>
                                  </p:childTnLst>
                                </p:cTn>
                              </p:par>
                            </p:childTnLst>
                          </p:cTn>
                        </p:par>
                      </p:childTnLst>
                    </p:cTn>
                  </p:par>
                </p:childTnLst>
              </p:cTn>
              <p:nextCondLst>
                <p:cond evt="onClick" delay="0">
                  <p:tgtEl>
                    <p:spTgt spid="74"/>
                  </p:tgtEl>
                </p:cond>
              </p:nextCondLst>
            </p:seq>
          </p:childTnLst>
        </p:cTn>
      </p:par>
    </p:tnLst>
    <p:bldLst>
      <p:bldP spid="27" grpId="0" animBg="1"/>
      <p:bldP spid="45"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テキスト ボックス 1">
            <a:extLst>
              <a:ext uri="{FF2B5EF4-FFF2-40B4-BE49-F238E27FC236}">
                <a16:creationId xmlns:a16="http://schemas.microsoft.com/office/drawing/2014/main" id="{3EBC4989-70E2-4D50-8743-2FAFB5361845}"/>
              </a:ext>
            </a:extLst>
          </p:cNvPr>
          <p:cNvSpPr txBox="1"/>
          <p:nvPr/>
        </p:nvSpPr>
        <p:spPr>
          <a:xfrm>
            <a:off x="971792" y="282833"/>
            <a:ext cx="10248415" cy="646331"/>
          </a:xfrm>
          <a:prstGeom prst="rect">
            <a:avLst/>
          </a:prstGeom>
          <a:noFill/>
        </p:spPr>
        <p:txBody>
          <a:bodyPr wrap="square" rtlCol="0">
            <a:spAutoFit/>
          </a:bodyPr>
          <a:lstStyle/>
          <a:p>
            <a:pPr algn="ctr"/>
            <a:r>
              <a:rPr lang="ja-JP" altLang="en-US" sz="3600" b="1" u="sng" dirty="0">
                <a:latin typeface="HG丸ｺﾞｼｯｸM-PRO" panose="020F0600000000000000" pitchFamily="50" charset="-128"/>
                <a:ea typeface="HG丸ｺﾞｼｯｸM-PRO" panose="020F0600000000000000" pitchFamily="50" charset="-128"/>
              </a:rPr>
              <a:t>開放・循環型セーフティネット施設のポイント</a:t>
            </a:r>
            <a:endParaRPr kumimoji="1" lang="ja-JP" altLang="en-US" sz="3600" b="1" u="sng" dirty="0">
              <a:latin typeface="HG丸ｺﾞｼｯｸM-PRO" panose="020F0600000000000000" pitchFamily="50" charset="-128"/>
              <a:ea typeface="HG丸ｺﾞｼｯｸM-PRO" panose="020F0600000000000000" pitchFamily="50" charset="-128"/>
            </a:endParaRPr>
          </a:p>
        </p:txBody>
      </p:sp>
      <p:sp>
        <p:nvSpPr>
          <p:cNvPr id="5" name="テキスト ボックス 4">
            <a:extLst>
              <a:ext uri="{FF2B5EF4-FFF2-40B4-BE49-F238E27FC236}">
                <a16:creationId xmlns:a16="http://schemas.microsoft.com/office/drawing/2014/main" id="{77420A52-F18B-41D3-BC6D-8C31DD38AF72}"/>
              </a:ext>
            </a:extLst>
          </p:cNvPr>
          <p:cNvSpPr txBox="1"/>
          <p:nvPr/>
        </p:nvSpPr>
        <p:spPr>
          <a:xfrm>
            <a:off x="518058" y="1384478"/>
            <a:ext cx="10702149" cy="2862322"/>
          </a:xfrm>
          <a:prstGeom prst="rect">
            <a:avLst/>
          </a:prstGeom>
          <a:noFill/>
          <a:ln w="38100">
            <a:noFill/>
          </a:ln>
        </p:spPr>
        <p:txBody>
          <a:bodyPr wrap="square" rtlCol="0">
            <a:spAutoFit/>
          </a:bodyPr>
          <a:lstStyle/>
          <a:p>
            <a:r>
              <a:rPr kumimoji="1" lang="ja-JP" altLang="en-US" sz="3600" b="1" dirty="0">
                <a:latin typeface="HG丸ｺﾞｼｯｸM-PRO" panose="020F0600000000000000" pitchFamily="50" charset="-128"/>
                <a:ea typeface="HG丸ｺﾞｼｯｸM-PRO" panose="020F0600000000000000" pitchFamily="50" charset="-128"/>
              </a:rPr>
              <a:t>・支援の</a:t>
            </a:r>
            <a:r>
              <a:rPr lang="ja-JP" altLang="en-US" sz="3600" b="1" dirty="0">
                <a:solidFill>
                  <a:srgbClr val="FF0000"/>
                </a:solidFill>
                <a:latin typeface="HG丸ｺﾞｼｯｸM-PRO" panose="020F0600000000000000" pitchFamily="50" charset="-128"/>
                <a:ea typeface="HG丸ｺﾞｼｯｸM-PRO" panose="020F0600000000000000" pitchFamily="50" charset="-128"/>
              </a:rPr>
              <a:t>専門性</a:t>
            </a:r>
            <a:r>
              <a:rPr lang="ja-JP" altLang="en-US" sz="3600" b="1" dirty="0">
                <a:latin typeface="HG丸ｺﾞｼｯｸM-PRO" panose="020F0600000000000000" pitchFamily="50" charset="-128"/>
                <a:ea typeface="HG丸ｺﾞｼｯｸM-PRO" panose="020F0600000000000000" pitchFamily="50" charset="-128"/>
              </a:rPr>
              <a:t>を高め、支援を</a:t>
            </a:r>
            <a:r>
              <a:rPr lang="ja-JP" altLang="en-US" sz="3600" b="1" dirty="0">
                <a:solidFill>
                  <a:srgbClr val="FF0000"/>
                </a:solidFill>
                <a:latin typeface="HG丸ｺﾞｼｯｸM-PRO" panose="020F0600000000000000" pitchFamily="50" charset="-128"/>
                <a:ea typeface="HG丸ｺﾞｼｯｸM-PRO" panose="020F0600000000000000" pitchFamily="50" charset="-128"/>
              </a:rPr>
              <a:t>見える化</a:t>
            </a:r>
            <a:r>
              <a:rPr lang="ja-JP" altLang="en-US" sz="3600" b="1" dirty="0">
                <a:latin typeface="HG丸ｺﾞｼｯｸM-PRO" panose="020F0600000000000000" pitchFamily="50" charset="-128"/>
                <a:ea typeface="HG丸ｺﾞｼｯｸM-PRO" panose="020F0600000000000000" pitchFamily="50" charset="-128"/>
              </a:rPr>
              <a:t>すること</a:t>
            </a:r>
            <a:endParaRPr lang="en-US" altLang="ja-JP" sz="3600" b="1" dirty="0">
              <a:latin typeface="HG丸ｺﾞｼｯｸM-PRO" panose="020F0600000000000000" pitchFamily="50" charset="-128"/>
              <a:ea typeface="HG丸ｺﾞｼｯｸM-PRO" panose="020F0600000000000000" pitchFamily="50" charset="-128"/>
            </a:endParaRPr>
          </a:p>
          <a:p>
            <a:endParaRPr kumimoji="1" lang="en-US" altLang="ja-JP" sz="3600" b="1" dirty="0">
              <a:latin typeface="HG丸ｺﾞｼｯｸM-PRO" panose="020F0600000000000000" pitchFamily="50" charset="-128"/>
              <a:ea typeface="HG丸ｺﾞｼｯｸM-PRO" panose="020F0600000000000000" pitchFamily="50" charset="-128"/>
            </a:endParaRPr>
          </a:p>
          <a:p>
            <a:r>
              <a:rPr lang="ja-JP" altLang="en-US" sz="3600" b="1" dirty="0">
                <a:latin typeface="HG丸ｺﾞｼｯｸM-PRO" panose="020F0600000000000000" pitchFamily="50" charset="-128"/>
                <a:ea typeface="HG丸ｺﾞｼｯｸM-PRO" panose="020F0600000000000000" pitchFamily="50" charset="-128"/>
              </a:rPr>
              <a:t>・</a:t>
            </a:r>
            <a:r>
              <a:rPr lang="ja-JP" altLang="en-US" sz="3600" b="1" dirty="0">
                <a:solidFill>
                  <a:srgbClr val="FF0000"/>
                </a:solidFill>
                <a:latin typeface="HG丸ｺﾞｼｯｸM-PRO" panose="020F0600000000000000" pitchFamily="50" charset="-128"/>
                <a:ea typeface="HG丸ｺﾞｼｯｸM-PRO" panose="020F0600000000000000" pitchFamily="50" charset="-128"/>
              </a:rPr>
              <a:t>日中活動</a:t>
            </a:r>
            <a:r>
              <a:rPr lang="ja-JP" altLang="en-US" sz="3600" b="1" dirty="0">
                <a:latin typeface="HG丸ｺﾞｼｯｸM-PRO" panose="020F0600000000000000" pitchFamily="50" charset="-128"/>
                <a:ea typeface="HG丸ｺﾞｼｯｸM-PRO" panose="020F0600000000000000" pitchFamily="50" charset="-128"/>
              </a:rPr>
              <a:t>を充実させること</a:t>
            </a:r>
            <a:endParaRPr lang="en-US" altLang="ja-JP" sz="3600" b="1" dirty="0">
              <a:latin typeface="HG丸ｺﾞｼｯｸM-PRO" panose="020F0600000000000000" pitchFamily="50" charset="-128"/>
              <a:ea typeface="HG丸ｺﾞｼｯｸM-PRO" panose="020F0600000000000000" pitchFamily="50" charset="-128"/>
            </a:endParaRPr>
          </a:p>
          <a:p>
            <a:endParaRPr kumimoji="1" lang="en-US" altLang="ja-JP" sz="3600" b="1" dirty="0">
              <a:latin typeface="HG丸ｺﾞｼｯｸM-PRO" panose="020F0600000000000000" pitchFamily="50" charset="-128"/>
              <a:ea typeface="HG丸ｺﾞｼｯｸM-PRO" panose="020F0600000000000000" pitchFamily="50" charset="-128"/>
            </a:endParaRPr>
          </a:p>
          <a:p>
            <a:r>
              <a:rPr lang="ja-JP" altLang="en-US" sz="3600" b="1" dirty="0">
                <a:latin typeface="HG丸ｺﾞｼｯｸM-PRO" panose="020F0600000000000000" pitchFamily="50" charset="-128"/>
                <a:ea typeface="HG丸ｺﾞｼｯｸM-PRO" panose="020F0600000000000000" pitchFamily="50" charset="-128"/>
              </a:rPr>
              <a:t>・</a:t>
            </a:r>
            <a:r>
              <a:rPr lang="ja-JP" altLang="en-US" sz="3600" b="1" dirty="0">
                <a:solidFill>
                  <a:srgbClr val="FF0000"/>
                </a:solidFill>
                <a:latin typeface="HG丸ｺﾞｼｯｸM-PRO" panose="020F0600000000000000" pitchFamily="50" charset="-128"/>
                <a:ea typeface="HG丸ｺﾞｼｯｸM-PRO" panose="020F0600000000000000" pitchFamily="50" charset="-128"/>
              </a:rPr>
              <a:t>地域課題</a:t>
            </a:r>
            <a:r>
              <a:rPr lang="ja-JP" altLang="en-US" sz="3600" b="1" dirty="0">
                <a:latin typeface="HG丸ｺﾞｼｯｸM-PRO" panose="020F0600000000000000" pitchFamily="50" charset="-128"/>
                <a:ea typeface="HG丸ｺﾞｼｯｸM-PRO" panose="020F0600000000000000" pitchFamily="50" charset="-128"/>
              </a:rPr>
              <a:t>に取り組むこと</a:t>
            </a:r>
            <a:endParaRPr kumimoji="1" lang="en-US" altLang="ja-JP" sz="3600" b="1" dirty="0">
              <a:latin typeface="HG丸ｺﾞｼｯｸM-PRO" panose="020F0600000000000000" pitchFamily="50" charset="-128"/>
              <a:ea typeface="HG丸ｺﾞｼｯｸM-PRO" panose="020F0600000000000000" pitchFamily="50" charset="-128"/>
            </a:endParaRPr>
          </a:p>
        </p:txBody>
      </p:sp>
      <p:sp>
        <p:nvSpPr>
          <p:cNvPr id="4" name="テキスト ボックス 3">
            <a:extLst>
              <a:ext uri="{FF2B5EF4-FFF2-40B4-BE49-F238E27FC236}">
                <a16:creationId xmlns:a16="http://schemas.microsoft.com/office/drawing/2014/main" id="{F1D9469E-98A8-9688-5F29-E1BC4FA5A67E}"/>
              </a:ext>
            </a:extLst>
          </p:cNvPr>
          <p:cNvSpPr txBox="1"/>
          <p:nvPr/>
        </p:nvSpPr>
        <p:spPr>
          <a:xfrm>
            <a:off x="850232" y="5005137"/>
            <a:ext cx="9946105" cy="707886"/>
          </a:xfrm>
          <a:prstGeom prst="rect">
            <a:avLst/>
          </a:prstGeom>
          <a:noFill/>
        </p:spPr>
        <p:txBody>
          <a:bodyPr wrap="square" rtlCol="0">
            <a:spAutoFit/>
          </a:bodyPr>
          <a:lstStyle/>
          <a:p>
            <a:r>
              <a:rPr kumimoji="1" lang="ja-JP" altLang="en-US" sz="4000" b="1" dirty="0">
                <a:solidFill>
                  <a:srgbClr val="FF0000"/>
                </a:solidFill>
                <a:latin typeface="HG丸ｺﾞｼｯｸM-PRO" panose="020F0600000000000000" pitchFamily="50" charset="-128"/>
                <a:ea typeface="HG丸ｺﾞｼｯｸM-PRO" panose="020F0600000000000000" pitchFamily="50" charset="-128"/>
              </a:rPr>
              <a:t>→　これからの救護施設に求められる役割</a:t>
            </a:r>
          </a:p>
        </p:txBody>
      </p:sp>
      <p:pic>
        <p:nvPicPr>
          <p:cNvPr id="13" name="ビデオ 12">
            <a:hlinkClick r:id="" action="ppaction://media"/>
            <a:extLst>
              <a:ext uri="{FF2B5EF4-FFF2-40B4-BE49-F238E27FC236}">
                <a16:creationId xmlns:a16="http://schemas.microsoft.com/office/drawing/2014/main" id="{2B24E060-9CE3-0075-EA3C-4DA2B624E0C4}"/>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6"/>
          <a:srcRect l="121" r="121"/>
          <a:stretch>
            <a:fillRect/>
          </a:stretch>
        </p:blipFill>
        <p:spPr>
          <a:xfrm>
            <a:off x="8794757" y="2571750"/>
            <a:ext cx="3040633" cy="1714500"/>
          </a:xfrm>
          <a:prstGeom prst="rect">
            <a:avLst/>
          </a:prstGeom>
        </p:spPr>
      </p:pic>
    </p:spTree>
    <p:custDataLst>
      <p:tags r:id="rId1"/>
    </p:custDataLst>
    <p:extLst>
      <p:ext uri="{BB962C8B-B14F-4D97-AF65-F5344CB8AC3E}">
        <p14:creationId xmlns:p14="http://schemas.microsoft.com/office/powerpoint/2010/main" val="1130133485"/>
      </p:ext>
    </p:extLst>
  </p:cSld>
  <p:clrMapOvr>
    <a:masterClrMapping/>
  </p:clrMapOvr>
  <mc:AlternateContent xmlns:mc="http://schemas.openxmlformats.org/markup-compatibility/2006">
    <mc:Choice xmlns:p14="http://schemas.microsoft.com/office/powerpoint/2010/main" Requires="p14">
      <p:transition spd="slow" p14:dur="2000" advTm="24530"/>
    </mc:Choice>
    <mc:Fallback>
      <p:transition spd="slow" advTm="245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3"/>
                </p:tgtEl>
              </p:cMediaNode>
            </p:video>
            <p:seq concurrent="1" nextAc="seek">
              <p:cTn id="8" restart="whenNotActive" fill="hold" evtFilter="cancelBubble" nodeType="interactiveSeq">
                <p:stCondLst>
                  <p:cond evt="onClick" delay="0">
                    <p:tgtEl>
                      <p:spTgt spid="1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3"/>
                                        </p:tgtEl>
                                      </p:cBhvr>
                                    </p:cmd>
                                  </p:childTnLst>
                                </p:cTn>
                              </p:par>
                            </p:childTnLst>
                          </p:cTn>
                        </p:par>
                      </p:childTnLst>
                    </p:cTn>
                  </p:par>
                </p:childTnLst>
              </p:cTn>
              <p:nextCondLst>
                <p:cond evt="onClick" delay="0">
                  <p:tgtEl>
                    <p:spTgt spid="13"/>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 name="四角形: 角を丸くする 37">
            <a:extLst>
              <a:ext uri="{FF2B5EF4-FFF2-40B4-BE49-F238E27FC236}">
                <a16:creationId xmlns:a16="http://schemas.microsoft.com/office/drawing/2014/main" id="{D4BEB48F-9C4F-42E2-92BF-0A0B21B08E5D}"/>
              </a:ext>
            </a:extLst>
          </p:cNvPr>
          <p:cNvSpPr/>
          <p:nvPr/>
        </p:nvSpPr>
        <p:spPr>
          <a:xfrm>
            <a:off x="4556455" y="5312253"/>
            <a:ext cx="6952381" cy="1346948"/>
          </a:xfrm>
          <a:prstGeom prst="roundRect">
            <a:avLst/>
          </a:prstGeom>
          <a:no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7" name="四角形: 角を丸くする 36">
            <a:extLst>
              <a:ext uri="{FF2B5EF4-FFF2-40B4-BE49-F238E27FC236}">
                <a16:creationId xmlns:a16="http://schemas.microsoft.com/office/drawing/2014/main" id="{B8924ABF-EF0E-4F95-9826-17DDFB2463B4}"/>
              </a:ext>
            </a:extLst>
          </p:cNvPr>
          <p:cNvSpPr/>
          <p:nvPr/>
        </p:nvSpPr>
        <p:spPr>
          <a:xfrm>
            <a:off x="365167" y="4710523"/>
            <a:ext cx="3264298" cy="1845021"/>
          </a:xfrm>
          <a:prstGeom prst="roundRect">
            <a:avLst/>
          </a:prstGeom>
          <a:no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6" name="四角形: 角を丸くする 35">
            <a:extLst>
              <a:ext uri="{FF2B5EF4-FFF2-40B4-BE49-F238E27FC236}">
                <a16:creationId xmlns:a16="http://schemas.microsoft.com/office/drawing/2014/main" id="{23EA848C-93C6-44EC-98B1-3BD7C0EFC028}"/>
              </a:ext>
            </a:extLst>
          </p:cNvPr>
          <p:cNvSpPr/>
          <p:nvPr/>
        </p:nvSpPr>
        <p:spPr>
          <a:xfrm>
            <a:off x="7893786" y="1217190"/>
            <a:ext cx="2836985" cy="3710402"/>
          </a:xfrm>
          <a:prstGeom prst="roundRect">
            <a:avLst/>
          </a:prstGeom>
          <a:no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5" name="四角形: 角を丸くする 34">
            <a:extLst>
              <a:ext uri="{FF2B5EF4-FFF2-40B4-BE49-F238E27FC236}">
                <a16:creationId xmlns:a16="http://schemas.microsoft.com/office/drawing/2014/main" id="{86053CD8-818E-4B68-B2CD-402B92038DA2}"/>
              </a:ext>
            </a:extLst>
          </p:cNvPr>
          <p:cNvSpPr/>
          <p:nvPr/>
        </p:nvSpPr>
        <p:spPr>
          <a:xfrm>
            <a:off x="4103294" y="1205538"/>
            <a:ext cx="3116004" cy="3447002"/>
          </a:xfrm>
          <a:prstGeom prst="roundRect">
            <a:avLst/>
          </a:prstGeom>
          <a:no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4" name="四角形: 角を丸くする 33">
            <a:extLst>
              <a:ext uri="{FF2B5EF4-FFF2-40B4-BE49-F238E27FC236}">
                <a16:creationId xmlns:a16="http://schemas.microsoft.com/office/drawing/2014/main" id="{B63812D0-D7F0-4076-8B07-C9B0A56E4674}"/>
              </a:ext>
            </a:extLst>
          </p:cNvPr>
          <p:cNvSpPr/>
          <p:nvPr/>
        </p:nvSpPr>
        <p:spPr>
          <a:xfrm>
            <a:off x="555664" y="1211161"/>
            <a:ext cx="2836985" cy="3077891"/>
          </a:xfrm>
          <a:prstGeom prst="roundRect">
            <a:avLst/>
          </a:prstGeom>
          <a:no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 name="テキスト ボックス 1">
            <a:extLst>
              <a:ext uri="{FF2B5EF4-FFF2-40B4-BE49-F238E27FC236}">
                <a16:creationId xmlns:a16="http://schemas.microsoft.com/office/drawing/2014/main" id="{873B52C1-0362-4C08-8BFB-E2F0560857C8}"/>
              </a:ext>
            </a:extLst>
          </p:cNvPr>
          <p:cNvSpPr txBox="1"/>
          <p:nvPr/>
        </p:nvSpPr>
        <p:spPr>
          <a:xfrm>
            <a:off x="1418492" y="118073"/>
            <a:ext cx="9355015" cy="646331"/>
          </a:xfrm>
          <a:prstGeom prst="rect">
            <a:avLst/>
          </a:prstGeom>
          <a:noFill/>
        </p:spPr>
        <p:txBody>
          <a:bodyPr wrap="square" rtlCol="0">
            <a:spAutoFit/>
          </a:bodyPr>
          <a:lstStyle/>
          <a:p>
            <a:pPr algn="ctr"/>
            <a:r>
              <a:rPr lang="ja-JP" altLang="en-US" sz="3600" u="sng" dirty="0">
                <a:latin typeface="HG丸ｺﾞｼｯｸM-PRO" panose="020F0600000000000000" pitchFamily="50" charset="-128"/>
                <a:ea typeface="HG丸ｺﾞｼｯｸM-PRO" panose="020F0600000000000000" pitchFamily="50" charset="-128"/>
              </a:rPr>
              <a:t>多様な“生きづらさ”に対応する救護施設　</a:t>
            </a:r>
            <a:endParaRPr lang="en-US" altLang="ja-JP" sz="3600" u="sng" dirty="0">
              <a:latin typeface="HG丸ｺﾞｼｯｸM-PRO" panose="020F0600000000000000" pitchFamily="50" charset="-128"/>
              <a:ea typeface="HG丸ｺﾞｼｯｸM-PRO" panose="020F0600000000000000" pitchFamily="50" charset="-128"/>
            </a:endParaRPr>
          </a:p>
        </p:txBody>
      </p:sp>
      <p:sp>
        <p:nvSpPr>
          <p:cNvPr id="3" name="テキスト ボックス 2">
            <a:extLst>
              <a:ext uri="{FF2B5EF4-FFF2-40B4-BE49-F238E27FC236}">
                <a16:creationId xmlns:a16="http://schemas.microsoft.com/office/drawing/2014/main" id="{8A365463-FB82-487A-8198-26635BB8B459}"/>
              </a:ext>
            </a:extLst>
          </p:cNvPr>
          <p:cNvSpPr txBox="1"/>
          <p:nvPr/>
        </p:nvSpPr>
        <p:spPr>
          <a:xfrm>
            <a:off x="8503385" y="1038788"/>
            <a:ext cx="1617785" cy="369332"/>
          </a:xfrm>
          <a:prstGeom prst="rect">
            <a:avLst/>
          </a:prstGeom>
          <a:solidFill>
            <a:schemeClr val="bg1"/>
          </a:solidFill>
          <a:ln>
            <a:solidFill>
              <a:srgbClr val="FF0000"/>
            </a:solidFill>
          </a:ln>
        </p:spPr>
        <p:txBody>
          <a:bodyPr wrap="square" rtlCol="0">
            <a:spAutoFit/>
          </a:bodyPr>
          <a:lstStyle/>
          <a:p>
            <a:pPr algn="ctr"/>
            <a:r>
              <a:rPr kumimoji="1" lang="ja-JP" altLang="en-US" dirty="0">
                <a:latin typeface="HG丸ｺﾞｼｯｸM-PRO" panose="020F0600000000000000" pitchFamily="50" charset="-128"/>
                <a:ea typeface="HG丸ｺﾞｼｯｸM-PRO" panose="020F0600000000000000" pitchFamily="50" charset="-128"/>
              </a:rPr>
              <a:t>身体障がい</a:t>
            </a:r>
          </a:p>
        </p:txBody>
      </p:sp>
      <p:sp>
        <p:nvSpPr>
          <p:cNvPr id="4" name="テキスト ボックス 3">
            <a:extLst>
              <a:ext uri="{FF2B5EF4-FFF2-40B4-BE49-F238E27FC236}">
                <a16:creationId xmlns:a16="http://schemas.microsoft.com/office/drawing/2014/main" id="{EDAC0AB3-4B21-4361-B75F-19022C68A2C1}"/>
              </a:ext>
            </a:extLst>
          </p:cNvPr>
          <p:cNvSpPr txBox="1"/>
          <p:nvPr/>
        </p:nvSpPr>
        <p:spPr>
          <a:xfrm>
            <a:off x="4852403" y="1016749"/>
            <a:ext cx="1617785" cy="369332"/>
          </a:xfrm>
          <a:prstGeom prst="rect">
            <a:avLst/>
          </a:prstGeom>
          <a:solidFill>
            <a:schemeClr val="bg1"/>
          </a:solidFill>
          <a:ln>
            <a:solidFill>
              <a:srgbClr val="FF0000"/>
            </a:solidFill>
          </a:ln>
        </p:spPr>
        <p:txBody>
          <a:bodyPr wrap="square" rtlCol="0">
            <a:spAutoFit/>
          </a:bodyPr>
          <a:lstStyle/>
          <a:p>
            <a:pPr algn="ctr"/>
            <a:r>
              <a:rPr lang="ja-JP" altLang="en-US" dirty="0">
                <a:latin typeface="HG丸ｺﾞｼｯｸM-PRO" panose="020F0600000000000000" pitchFamily="50" charset="-128"/>
                <a:ea typeface="HG丸ｺﾞｼｯｸM-PRO" panose="020F0600000000000000" pitchFamily="50" charset="-128"/>
              </a:rPr>
              <a:t>精神障がい</a:t>
            </a:r>
            <a:endParaRPr kumimoji="1" lang="ja-JP" altLang="en-US" dirty="0">
              <a:latin typeface="HG丸ｺﾞｼｯｸM-PRO" panose="020F0600000000000000" pitchFamily="50" charset="-128"/>
              <a:ea typeface="HG丸ｺﾞｼｯｸM-PRO" panose="020F0600000000000000" pitchFamily="50" charset="-128"/>
            </a:endParaRPr>
          </a:p>
        </p:txBody>
      </p:sp>
      <p:sp>
        <p:nvSpPr>
          <p:cNvPr id="5" name="テキスト ボックス 4">
            <a:extLst>
              <a:ext uri="{FF2B5EF4-FFF2-40B4-BE49-F238E27FC236}">
                <a16:creationId xmlns:a16="http://schemas.microsoft.com/office/drawing/2014/main" id="{370419D8-56AB-4FFF-B089-B17CE2306040}"/>
              </a:ext>
            </a:extLst>
          </p:cNvPr>
          <p:cNvSpPr txBox="1"/>
          <p:nvPr/>
        </p:nvSpPr>
        <p:spPr>
          <a:xfrm>
            <a:off x="1171262" y="1666978"/>
            <a:ext cx="1617785" cy="369332"/>
          </a:xfrm>
          <a:prstGeom prst="rect">
            <a:avLst/>
          </a:prstGeom>
          <a:noFill/>
        </p:spPr>
        <p:txBody>
          <a:bodyPr wrap="square" rtlCol="0">
            <a:spAutoFit/>
          </a:bodyPr>
          <a:lstStyle/>
          <a:p>
            <a:pPr algn="ctr"/>
            <a:r>
              <a:rPr lang="ja-JP" altLang="en-US" b="1" dirty="0">
                <a:latin typeface="HG丸ｺﾞｼｯｸM-PRO" panose="020F0600000000000000" pitchFamily="50" charset="-128"/>
                <a:ea typeface="HG丸ｺﾞｼｯｸM-PRO" panose="020F0600000000000000" pitchFamily="50" charset="-128"/>
              </a:rPr>
              <a:t>知的障害</a:t>
            </a:r>
            <a:endParaRPr kumimoji="1" lang="ja-JP" altLang="en-US" b="1" dirty="0">
              <a:latin typeface="HG丸ｺﾞｼｯｸM-PRO" panose="020F0600000000000000" pitchFamily="50" charset="-128"/>
              <a:ea typeface="HG丸ｺﾞｼｯｸM-PRO" panose="020F0600000000000000" pitchFamily="50" charset="-128"/>
            </a:endParaRPr>
          </a:p>
        </p:txBody>
      </p:sp>
      <p:sp>
        <p:nvSpPr>
          <p:cNvPr id="6" name="テキスト ボックス 5">
            <a:extLst>
              <a:ext uri="{FF2B5EF4-FFF2-40B4-BE49-F238E27FC236}">
                <a16:creationId xmlns:a16="http://schemas.microsoft.com/office/drawing/2014/main" id="{357E916E-08F3-4C27-80F5-6FCF89383726}"/>
              </a:ext>
            </a:extLst>
          </p:cNvPr>
          <p:cNvSpPr txBox="1"/>
          <p:nvPr/>
        </p:nvSpPr>
        <p:spPr>
          <a:xfrm>
            <a:off x="4852401" y="3796918"/>
            <a:ext cx="1617785" cy="369332"/>
          </a:xfrm>
          <a:prstGeom prst="rect">
            <a:avLst/>
          </a:prstGeom>
          <a:noFill/>
        </p:spPr>
        <p:txBody>
          <a:bodyPr wrap="square" rtlCol="0">
            <a:spAutoFit/>
          </a:bodyPr>
          <a:lstStyle/>
          <a:p>
            <a:pPr algn="ctr"/>
            <a:r>
              <a:rPr lang="ja-JP" altLang="en-US" b="1" dirty="0">
                <a:latin typeface="HG丸ｺﾞｼｯｸM-PRO" panose="020F0600000000000000" pitchFamily="50" charset="-128"/>
                <a:ea typeface="HG丸ｺﾞｼｯｸM-PRO" panose="020F0600000000000000" pitchFamily="50" charset="-128"/>
              </a:rPr>
              <a:t>社会不安症</a:t>
            </a:r>
            <a:endParaRPr kumimoji="1" lang="ja-JP" altLang="en-US" b="1" dirty="0">
              <a:latin typeface="HG丸ｺﾞｼｯｸM-PRO" panose="020F0600000000000000" pitchFamily="50" charset="-128"/>
              <a:ea typeface="HG丸ｺﾞｼｯｸM-PRO" panose="020F0600000000000000" pitchFamily="50" charset="-128"/>
            </a:endParaRPr>
          </a:p>
        </p:txBody>
      </p:sp>
      <p:sp>
        <p:nvSpPr>
          <p:cNvPr id="7" name="テキスト ボックス 6">
            <a:extLst>
              <a:ext uri="{FF2B5EF4-FFF2-40B4-BE49-F238E27FC236}">
                <a16:creationId xmlns:a16="http://schemas.microsoft.com/office/drawing/2014/main" id="{C6BDDA6D-2820-491A-9124-9651636DE19F}"/>
              </a:ext>
            </a:extLst>
          </p:cNvPr>
          <p:cNvSpPr txBox="1"/>
          <p:nvPr/>
        </p:nvSpPr>
        <p:spPr>
          <a:xfrm>
            <a:off x="555664" y="4573589"/>
            <a:ext cx="2836985" cy="369332"/>
          </a:xfrm>
          <a:prstGeom prst="rect">
            <a:avLst/>
          </a:prstGeom>
          <a:solidFill>
            <a:schemeClr val="bg1"/>
          </a:solidFill>
          <a:ln>
            <a:solidFill>
              <a:srgbClr val="FF0000"/>
            </a:solidFill>
          </a:ln>
        </p:spPr>
        <p:txBody>
          <a:bodyPr wrap="square" rtlCol="0">
            <a:spAutoFit/>
          </a:bodyPr>
          <a:lstStyle/>
          <a:p>
            <a:pPr algn="ctr"/>
            <a:r>
              <a:rPr lang="ja-JP" altLang="en-US" dirty="0">
                <a:latin typeface="HG丸ｺﾞｼｯｸM-PRO" panose="020F0600000000000000" pitchFamily="50" charset="-128"/>
                <a:ea typeface="HG丸ｺﾞｼｯｸM-PRO" panose="020F0600000000000000" pitchFamily="50" charset="-128"/>
              </a:rPr>
              <a:t>パーソナリティ</a:t>
            </a:r>
            <a:r>
              <a:rPr kumimoji="1" lang="ja-JP" altLang="en-US" dirty="0">
                <a:latin typeface="HG丸ｺﾞｼｯｸM-PRO" panose="020F0600000000000000" pitchFamily="50" charset="-128"/>
                <a:ea typeface="HG丸ｺﾞｼｯｸM-PRO" panose="020F0600000000000000" pitchFamily="50" charset="-128"/>
              </a:rPr>
              <a:t>障がい</a:t>
            </a:r>
          </a:p>
        </p:txBody>
      </p:sp>
      <p:sp>
        <p:nvSpPr>
          <p:cNvPr id="8" name="テキスト ボックス 7">
            <a:extLst>
              <a:ext uri="{FF2B5EF4-FFF2-40B4-BE49-F238E27FC236}">
                <a16:creationId xmlns:a16="http://schemas.microsoft.com/office/drawing/2014/main" id="{82B8AE88-E6A4-4251-9BF4-BB70A1F46B06}"/>
              </a:ext>
            </a:extLst>
          </p:cNvPr>
          <p:cNvSpPr txBox="1"/>
          <p:nvPr/>
        </p:nvSpPr>
        <p:spPr>
          <a:xfrm>
            <a:off x="1153536" y="1020872"/>
            <a:ext cx="1617785" cy="369332"/>
          </a:xfrm>
          <a:prstGeom prst="rect">
            <a:avLst/>
          </a:prstGeom>
          <a:solidFill>
            <a:schemeClr val="bg1"/>
          </a:solidFill>
          <a:ln>
            <a:solidFill>
              <a:srgbClr val="FF0000"/>
            </a:solidFill>
          </a:ln>
        </p:spPr>
        <p:txBody>
          <a:bodyPr wrap="square" rtlCol="0">
            <a:spAutoFit/>
          </a:bodyPr>
          <a:lstStyle/>
          <a:p>
            <a:pPr algn="ctr"/>
            <a:r>
              <a:rPr lang="ja-JP" altLang="en-US" dirty="0">
                <a:latin typeface="HG丸ｺﾞｼｯｸM-PRO" panose="020F0600000000000000" pitchFamily="50" charset="-128"/>
                <a:ea typeface="HG丸ｺﾞｼｯｸM-PRO" panose="020F0600000000000000" pitchFamily="50" charset="-128"/>
              </a:rPr>
              <a:t>発達</a:t>
            </a:r>
            <a:r>
              <a:rPr kumimoji="1" lang="ja-JP" altLang="en-US" dirty="0">
                <a:latin typeface="HG丸ｺﾞｼｯｸM-PRO" panose="020F0600000000000000" pitchFamily="50" charset="-128"/>
                <a:ea typeface="HG丸ｺﾞｼｯｸM-PRO" panose="020F0600000000000000" pitchFamily="50" charset="-128"/>
              </a:rPr>
              <a:t>障がい</a:t>
            </a:r>
          </a:p>
        </p:txBody>
      </p:sp>
      <p:sp>
        <p:nvSpPr>
          <p:cNvPr id="10" name="テキスト ボックス 9">
            <a:extLst>
              <a:ext uri="{FF2B5EF4-FFF2-40B4-BE49-F238E27FC236}">
                <a16:creationId xmlns:a16="http://schemas.microsoft.com/office/drawing/2014/main" id="{BE5D53B9-EC7A-4851-B9F3-B1D0A0E7BC40}"/>
              </a:ext>
            </a:extLst>
          </p:cNvPr>
          <p:cNvSpPr txBox="1"/>
          <p:nvPr/>
        </p:nvSpPr>
        <p:spPr>
          <a:xfrm>
            <a:off x="7223754" y="5126525"/>
            <a:ext cx="1617785" cy="369332"/>
          </a:xfrm>
          <a:prstGeom prst="rect">
            <a:avLst/>
          </a:prstGeom>
          <a:solidFill>
            <a:schemeClr val="bg1"/>
          </a:solidFill>
          <a:ln>
            <a:solidFill>
              <a:srgbClr val="FF0000"/>
            </a:solidFill>
          </a:ln>
        </p:spPr>
        <p:txBody>
          <a:bodyPr wrap="square" rtlCol="0">
            <a:spAutoFit/>
          </a:bodyPr>
          <a:lstStyle/>
          <a:p>
            <a:pPr algn="ctr"/>
            <a:r>
              <a:rPr lang="ja-JP" altLang="en-US" dirty="0">
                <a:latin typeface="HG丸ｺﾞｼｯｸM-PRO" panose="020F0600000000000000" pitchFamily="50" charset="-128"/>
                <a:ea typeface="HG丸ｺﾞｼｯｸM-PRO" panose="020F0600000000000000" pitchFamily="50" charset="-128"/>
              </a:rPr>
              <a:t>障がいなし</a:t>
            </a:r>
            <a:endParaRPr kumimoji="1" lang="ja-JP" altLang="en-US" dirty="0">
              <a:latin typeface="HG丸ｺﾞｼｯｸM-PRO" panose="020F0600000000000000" pitchFamily="50" charset="-128"/>
              <a:ea typeface="HG丸ｺﾞｼｯｸM-PRO" panose="020F0600000000000000" pitchFamily="50" charset="-128"/>
            </a:endParaRPr>
          </a:p>
        </p:txBody>
      </p:sp>
      <p:sp>
        <p:nvSpPr>
          <p:cNvPr id="11" name="テキスト ボックス 10">
            <a:extLst>
              <a:ext uri="{FF2B5EF4-FFF2-40B4-BE49-F238E27FC236}">
                <a16:creationId xmlns:a16="http://schemas.microsoft.com/office/drawing/2014/main" id="{23FDB3D1-F990-4CFD-B139-DE27B0FBFA7E}"/>
              </a:ext>
            </a:extLst>
          </p:cNvPr>
          <p:cNvSpPr txBox="1"/>
          <p:nvPr/>
        </p:nvSpPr>
        <p:spPr>
          <a:xfrm>
            <a:off x="4852402" y="1630591"/>
            <a:ext cx="1617785" cy="369332"/>
          </a:xfrm>
          <a:prstGeom prst="rect">
            <a:avLst/>
          </a:prstGeom>
          <a:noFill/>
        </p:spPr>
        <p:txBody>
          <a:bodyPr wrap="square" rtlCol="0">
            <a:spAutoFit/>
          </a:bodyPr>
          <a:lstStyle/>
          <a:p>
            <a:pPr algn="ctr"/>
            <a:r>
              <a:rPr lang="ja-JP" altLang="en-US" b="1" dirty="0">
                <a:latin typeface="HG丸ｺﾞｼｯｸM-PRO" panose="020F0600000000000000" pitchFamily="50" charset="-128"/>
                <a:ea typeface="HG丸ｺﾞｼｯｸM-PRO" panose="020F0600000000000000" pitchFamily="50" charset="-128"/>
              </a:rPr>
              <a:t>統合失調症</a:t>
            </a:r>
            <a:endParaRPr kumimoji="1" lang="ja-JP" altLang="en-US" b="1" dirty="0">
              <a:latin typeface="HG丸ｺﾞｼｯｸM-PRO" panose="020F0600000000000000" pitchFamily="50" charset="-128"/>
              <a:ea typeface="HG丸ｺﾞｼｯｸM-PRO" panose="020F0600000000000000" pitchFamily="50" charset="-128"/>
            </a:endParaRPr>
          </a:p>
        </p:txBody>
      </p:sp>
      <p:sp>
        <p:nvSpPr>
          <p:cNvPr id="12" name="テキスト ボックス 11">
            <a:extLst>
              <a:ext uri="{FF2B5EF4-FFF2-40B4-BE49-F238E27FC236}">
                <a16:creationId xmlns:a16="http://schemas.microsoft.com/office/drawing/2014/main" id="{BC68A14A-6F01-4921-8715-E46A7C255A4C}"/>
              </a:ext>
            </a:extLst>
          </p:cNvPr>
          <p:cNvSpPr txBox="1"/>
          <p:nvPr/>
        </p:nvSpPr>
        <p:spPr>
          <a:xfrm>
            <a:off x="4852401" y="2716328"/>
            <a:ext cx="1617785" cy="369332"/>
          </a:xfrm>
          <a:prstGeom prst="rect">
            <a:avLst/>
          </a:prstGeom>
          <a:noFill/>
        </p:spPr>
        <p:txBody>
          <a:bodyPr wrap="square" rtlCol="0">
            <a:spAutoFit/>
          </a:bodyPr>
          <a:lstStyle/>
          <a:p>
            <a:pPr algn="ctr"/>
            <a:r>
              <a:rPr lang="ja-JP" altLang="en-US" b="1" dirty="0">
                <a:latin typeface="HG丸ｺﾞｼｯｸM-PRO" panose="020F0600000000000000" pitchFamily="50" charset="-128"/>
                <a:ea typeface="HG丸ｺﾞｼｯｸM-PRO" panose="020F0600000000000000" pitchFamily="50" charset="-128"/>
              </a:rPr>
              <a:t>解離性障害</a:t>
            </a:r>
            <a:endParaRPr kumimoji="1" lang="ja-JP" altLang="en-US" b="1" dirty="0">
              <a:latin typeface="HG丸ｺﾞｼｯｸM-PRO" panose="020F0600000000000000" pitchFamily="50" charset="-128"/>
              <a:ea typeface="HG丸ｺﾞｼｯｸM-PRO" panose="020F0600000000000000" pitchFamily="50" charset="-128"/>
            </a:endParaRPr>
          </a:p>
        </p:txBody>
      </p:sp>
      <p:sp>
        <p:nvSpPr>
          <p:cNvPr id="13" name="テキスト ボックス 12">
            <a:extLst>
              <a:ext uri="{FF2B5EF4-FFF2-40B4-BE49-F238E27FC236}">
                <a16:creationId xmlns:a16="http://schemas.microsoft.com/office/drawing/2014/main" id="{8CB73A90-B79E-4778-88F8-9C52CFE75A6D}"/>
              </a:ext>
            </a:extLst>
          </p:cNvPr>
          <p:cNvSpPr txBox="1"/>
          <p:nvPr/>
        </p:nvSpPr>
        <p:spPr>
          <a:xfrm>
            <a:off x="689530" y="2255980"/>
            <a:ext cx="2771334" cy="369332"/>
          </a:xfrm>
          <a:prstGeom prst="rect">
            <a:avLst/>
          </a:prstGeom>
          <a:noFill/>
        </p:spPr>
        <p:txBody>
          <a:bodyPr wrap="square" rtlCol="0">
            <a:spAutoFit/>
          </a:bodyPr>
          <a:lstStyle/>
          <a:p>
            <a:r>
              <a:rPr lang="ja-JP" altLang="en-US" b="1" dirty="0">
                <a:latin typeface="HG丸ｺﾞｼｯｸM-PRO" panose="020F0600000000000000" pitchFamily="50" charset="-128"/>
                <a:ea typeface="HG丸ｺﾞｼｯｸM-PRO" panose="020F0600000000000000" pitchFamily="50" charset="-128"/>
              </a:rPr>
              <a:t>自閉症スペクトラム症</a:t>
            </a:r>
            <a:endParaRPr kumimoji="1" lang="ja-JP" altLang="en-US" b="1" dirty="0">
              <a:latin typeface="HG丸ｺﾞｼｯｸM-PRO" panose="020F0600000000000000" pitchFamily="50" charset="-128"/>
              <a:ea typeface="HG丸ｺﾞｼｯｸM-PRO" panose="020F0600000000000000" pitchFamily="50" charset="-128"/>
            </a:endParaRPr>
          </a:p>
        </p:txBody>
      </p:sp>
      <p:sp>
        <p:nvSpPr>
          <p:cNvPr id="14" name="テキスト ボックス 13">
            <a:extLst>
              <a:ext uri="{FF2B5EF4-FFF2-40B4-BE49-F238E27FC236}">
                <a16:creationId xmlns:a16="http://schemas.microsoft.com/office/drawing/2014/main" id="{241CEC92-6E33-404B-9315-40724044F1C1}"/>
              </a:ext>
            </a:extLst>
          </p:cNvPr>
          <p:cNvSpPr txBox="1"/>
          <p:nvPr/>
        </p:nvSpPr>
        <p:spPr>
          <a:xfrm>
            <a:off x="8506148" y="2107007"/>
            <a:ext cx="1617785" cy="369332"/>
          </a:xfrm>
          <a:prstGeom prst="rect">
            <a:avLst/>
          </a:prstGeom>
          <a:noFill/>
        </p:spPr>
        <p:txBody>
          <a:bodyPr wrap="square" rtlCol="0">
            <a:spAutoFit/>
          </a:bodyPr>
          <a:lstStyle/>
          <a:p>
            <a:pPr algn="ctr"/>
            <a:r>
              <a:rPr lang="ja-JP" altLang="en-US" b="1" dirty="0">
                <a:latin typeface="HG丸ｺﾞｼｯｸM-PRO" panose="020F0600000000000000" pitchFamily="50" charset="-128"/>
                <a:ea typeface="HG丸ｺﾞｼｯｸM-PRO" panose="020F0600000000000000" pitchFamily="50" charset="-128"/>
              </a:rPr>
              <a:t>視覚障害</a:t>
            </a:r>
            <a:endParaRPr kumimoji="1" lang="ja-JP" altLang="en-US" b="1" dirty="0">
              <a:latin typeface="HG丸ｺﾞｼｯｸM-PRO" panose="020F0600000000000000" pitchFamily="50" charset="-128"/>
              <a:ea typeface="HG丸ｺﾞｼｯｸM-PRO" panose="020F0600000000000000" pitchFamily="50" charset="-128"/>
            </a:endParaRPr>
          </a:p>
        </p:txBody>
      </p:sp>
      <p:sp>
        <p:nvSpPr>
          <p:cNvPr id="15" name="テキスト ボックス 14">
            <a:extLst>
              <a:ext uri="{FF2B5EF4-FFF2-40B4-BE49-F238E27FC236}">
                <a16:creationId xmlns:a16="http://schemas.microsoft.com/office/drawing/2014/main" id="{BE71EAA7-AC45-421F-8712-A059781113B8}"/>
              </a:ext>
            </a:extLst>
          </p:cNvPr>
          <p:cNvSpPr txBox="1"/>
          <p:nvPr/>
        </p:nvSpPr>
        <p:spPr>
          <a:xfrm>
            <a:off x="8500393" y="2584720"/>
            <a:ext cx="1617785" cy="369332"/>
          </a:xfrm>
          <a:prstGeom prst="rect">
            <a:avLst/>
          </a:prstGeom>
          <a:noFill/>
        </p:spPr>
        <p:txBody>
          <a:bodyPr wrap="square" rtlCol="0">
            <a:spAutoFit/>
          </a:bodyPr>
          <a:lstStyle/>
          <a:p>
            <a:pPr algn="ctr"/>
            <a:r>
              <a:rPr lang="ja-JP" altLang="en-US" b="1" dirty="0">
                <a:latin typeface="HG丸ｺﾞｼｯｸM-PRO" panose="020F0600000000000000" pitchFamily="50" charset="-128"/>
                <a:ea typeface="HG丸ｺﾞｼｯｸM-PRO" panose="020F0600000000000000" pitchFamily="50" charset="-128"/>
              </a:rPr>
              <a:t>聴覚障害</a:t>
            </a:r>
            <a:endParaRPr kumimoji="1" lang="ja-JP" altLang="en-US" b="1" dirty="0">
              <a:latin typeface="HG丸ｺﾞｼｯｸM-PRO" panose="020F0600000000000000" pitchFamily="50" charset="-128"/>
              <a:ea typeface="HG丸ｺﾞｼｯｸM-PRO" panose="020F0600000000000000" pitchFamily="50" charset="-128"/>
            </a:endParaRPr>
          </a:p>
        </p:txBody>
      </p:sp>
      <p:sp>
        <p:nvSpPr>
          <p:cNvPr id="16" name="テキスト ボックス 15">
            <a:extLst>
              <a:ext uri="{FF2B5EF4-FFF2-40B4-BE49-F238E27FC236}">
                <a16:creationId xmlns:a16="http://schemas.microsoft.com/office/drawing/2014/main" id="{F1A0D85C-D5CA-4859-8B39-C97632539426}"/>
              </a:ext>
            </a:extLst>
          </p:cNvPr>
          <p:cNvSpPr txBox="1"/>
          <p:nvPr/>
        </p:nvSpPr>
        <p:spPr>
          <a:xfrm>
            <a:off x="8511912" y="3085660"/>
            <a:ext cx="1617785" cy="369332"/>
          </a:xfrm>
          <a:prstGeom prst="rect">
            <a:avLst/>
          </a:prstGeom>
          <a:noFill/>
        </p:spPr>
        <p:txBody>
          <a:bodyPr wrap="square" rtlCol="0">
            <a:spAutoFit/>
          </a:bodyPr>
          <a:lstStyle/>
          <a:p>
            <a:pPr algn="ctr"/>
            <a:r>
              <a:rPr lang="ja-JP" altLang="en-US" b="1" dirty="0">
                <a:latin typeface="HG丸ｺﾞｼｯｸM-PRO" panose="020F0600000000000000" pitchFamily="50" charset="-128"/>
                <a:ea typeface="HG丸ｺﾞｼｯｸM-PRO" panose="020F0600000000000000" pitchFamily="50" charset="-128"/>
              </a:rPr>
              <a:t>言語障害</a:t>
            </a:r>
            <a:endParaRPr kumimoji="1" lang="ja-JP" altLang="en-US" b="1" dirty="0">
              <a:latin typeface="HG丸ｺﾞｼｯｸM-PRO" panose="020F0600000000000000" pitchFamily="50" charset="-128"/>
              <a:ea typeface="HG丸ｺﾞｼｯｸM-PRO" panose="020F0600000000000000" pitchFamily="50" charset="-128"/>
            </a:endParaRPr>
          </a:p>
        </p:txBody>
      </p:sp>
      <p:sp>
        <p:nvSpPr>
          <p:cNvPr id="18" name="テキスト ボックス 17">
            <a:extLst>
              <a:ext uri="{FF2B5EF4-FFF2-40B4-BE49-F238E27FC236}">
                <a16:creationId xmlns:a16="http://schemas.microsoft.com/office/drawing/2014/main" id="{62BA7077-8B7F-469B-9C06-5E00C75EDFBC}"/>
              </a:ext>
            </a:extLst>
          </p:cNvPr>
          <p:cNvSpPr txBox="1"/>
          <p:nvPr/>
        </p:nvSpPr>
        <p:spPr>
          <a:xfrm>
            <a:off x="8278776" y="3555820"/>
            <a:ext cx="2489982" cy="369332"/>
          </a:xfrm>
          <a:prstGeom prst="rect">
            <a:avLst/>
          </a:prstGeom>
          <a:noFill/>
        </p:spPr>
        <p:txBody>
          <a:bodyPr wrap="square" rtlCol="0">
            <a:spAutoFit/>
          </a:bodyPr>
          <a:lstStyle/>
          <a:p>
            <a:pPr algn="ctr"/>
            <a:r>
              <a:rPr kumimoji="1" lang="ja-JP" altLang="en-US" b="1" dirty="0">
                <a:latin typeface="HG丸ｺﾞｼｯｸM-PRO" panose="020F0600000000000000" pitchFamily="50" charset="-128"/>
                <a:ea typeface="HG丸ｺﾞｼｯｸM-PRO" panose="020F0600000000000000" pitchFamily="50" charset="-128"/>
              </a:rPr>
              <a:t>腎機能障害（透析）</a:t>
            </a:r>
          </a:p>
        </p:txBody>
      </p:sp>
      <p:sp>
        <p:nvSpPr>
          <p:cNvPr id="19" name="テキスト ボックス 18">
            <a:extLst>
              <a:ext uri="{FF2B5EF4-FFF2-40B4-BE49-F238E27FC236}">
                <a16:creationId xmlns:a16="http://schemas.microsoft.com/office/drawing/2014/main" id="{510CA980-D3E1-496F-8351-45E49153DA2C}"/>
              </a:ext>
            </a:extLst>
          </p:cNvPr>
          <p:cNvSpPr txBox="1"/>
          <p:nvPr/>
        </p:nvSpPr>
        <p:spPr>
          <a:xfrm>
            <a:off x="8574784" y="3999344"/>
            <a:ext cx="1617785" cy="369332"/>
          </a:xfrm>
          <a:prstGeom prst="rect">
            <a:avLst/>
          </a:prstGeom>
          <a:noFill/>
        </p:spPr>
        <p:txBody>
          <a:bodyPr wrap="square" rtlCol="0">
            <a:spAutoFit/>
          </a:bodyPr>
          <a:lstStyle/>
          <a:p>
            <a:pPr algn="ctr"/>
            <a:r>
              <a:rPr lang="ja-JP" altLang="en-US" b="1" dirty="0">
                <a:latin typeface="HG丸ｺﾞｼｯｸM-PRO" panose="020F0600000000000000" pitchFamily="50" charset="-128"/>
                <a:ea typeface="HG丸ｺﾞｼｯｸM-PRO" panose="020F0600000000000000" pitchFamily="50" charset="-128"/>
              </a:rPr>
              <a:t>ＨＩＶ</a:t>
            </a:r>
            <a:endParaRPr kumimoji="1" lang="ja-JP" altLang="en-US" b="1" dirty="0">
              <a:latin typeface="HG丸ｺﾞｼｯｸM-PRO" panose="020F0600000000000000" pitchFamily="50" charset="-128"/>
              <a:ea typeface="HG丸ｺﾞｼｯｸM-PRO" panose="020F0600000000000000" pitchFamily="50" charset="-128"/>
            </a:endParaRPr>
          </a:p>
        </p:txBody>
      </p:sp>
      <p:sp>
        <p:nvSpPr>
          <p:cNvPr id="20" name="テキスト ボックス 19">
            <a:extLst>
              <a:ext uri="{FF2B5EF4-FFF2-40B4-BE49-F238E27FC236}">
                <a16:creationId xmlns:a16="http://schemas.microsoft.com/office/drawing/2014/main" id="{4AC0368D-5C07-4FFA-AF80-02DCBA06D12E}"/>
              </a:ext>
            </a:extLst>
          </p:cNvPr>
          <p:cNvSpPr txBox="1"/>
          <p:nvPr/>
        </p:nvSpPr>
        <p:spPr>
          <a:xfrm>
            <a:off x="4548769" y="3233301"/>
            <a:ext cx="2225048" cy="369332"/>
          </a:xfrm>
          <a:prstGeom prst="rect">
            <a:avLst/>
          </a:prstGeom>
          <a:noFill/>
        </p:spPr>
        <p:txBody>
          <a:bodyPr wrap="square" rtlCol="0">
            <a:spAutoFit/>
          </a:bodyPr>
          <a:lstStyle/>
          <a:p>
            <a:pPr algn="ctr"/>
            <a:r>
              <a:rPr kumimoji="1" lang="ja-JP" altLang="en-US" b="1" dirty="0">
                <a:latin typeface="HG丸ｺﾞｼｯｸM-PRO" panose="020F0600000000000000" pitchFamily="50" charset="-128"/>
                <a:ea typeface="HG丸ｺﾞｼｯｸM-PRO" panose="020F0600000000000000" pitchFamily="50" charset="-128"/>
              </a:rPr>
              <a:t>アルコール依存</a:t>
            </a:r>
          </a:p>
        </p:txBody>
      </p:sp>
      <p:sp>
        <p:nvSpPr>
          <p:cNvPr id="21" name="テキスト ボックス 20">
            <a:extLst>
              <a:ext uri="{FF2B5EF4-FFF2-40B4-BE49-F238E27FC236}">
                <a16:creationId xmlns:a16="http://schemas.microsoft.com/office/drawing/2014/main" id="{190E829D-9B46-4CAE-B021-18D263B0FF5E}"/>
              </a:ext>
            </a:extLst>
          </p:cNvPr>
          <p:cNvSpPr txBox="1"/>
          <p:nvPr/>
        </p:nvSpPr>
        <p:spPr>
          <a:xfrm>
            <a:off x="566945" y="2814384"/>
            <a:ext cx="2836985" cy="369332"/>
          </a:xfrm>
          <a:prstGeom prst="rect">
            <a:avLst/>
          </a:prstGeom>
          <a:noFill/>
        </p:spPr>
        <p:txBody>
          <a:bodyPr wrap="square" rtlCol="0">
            <a:spAutoFit/>
          </a:bodyPr>
          <a:lstStyle/>
          <a:p>
            <a:pPr algn="ctr"/>
            <a:r>
              <a:rPr kumimoji="1" lang="ja-JP" altLang="en-US" b="1" dirty="0">
                <a:latin typeface="HG丸ｺﾞｼｯｸM-PRO" panose="020F0600000000000000" pitchFamily="50" charset="-128"/>
                <a:ea typeface="HG丸ｺﾞｼｯｸM-PRO" panose="020F0600000000000000" pitchFamily="50" charset="-128"/>
              </a:rPr>
              <a:t>注意欠如・多動性障害</a:t>
            </a:r>
          </a:p>
        </p:txBody>
      </p:sp>
      <p:sp>
        <p:nvSpPr>
          <p:cNvPr id="22" name="テキスト ボックス 21">
            <a:extLst>
              <a:ext uri="{FF2B5EF4-FFF2-40B4-BE49-F238E27FC236}">
                <a16:creationId xmlns:a16="http://schemas.microsoft.com/office/drawing/2014/main" id="{E12AC9FA-2FF1-4939-B87D-6850DB6ABDCF}"/>
              </a:ext>
            </a:extLst>
          </p:cNvPr>
          <p:cNvSpPr txBox="1"/>
          <p:nvPr/>
        </p:nvSpPr>
        <p:spPr>
          <a:xfrm>
            <a:off x="544383" y="3335145"/>
            <a:ext cx="2836985" cy="369332"/>
          </a:xfrm>
          <a:prstGeom prst="rect">
            <a:avLst/>
          </a:prstGeom>
          <a:noFill/>
        </p:spPr>
        <p:txBody>
          <a:bodyPr wrap="square" rtlCol="0">
            <a:spAutoFit/>
          </a:bodyPr>
          <a:lstStyle/>
          <a:p>
            <a:pPr algn="ctr"/>
            <a:r>
              <a:rPr kumimoji="1" lang="ja-JP" altLang="en-US" b="1" dirty="0">
                <a:latin typeface="HG丸ｺﾞｼｯｸM-PRO" panose="020F0600000000000000" pitchFamily="50" charset="-128"/>
                <a:ea typeface="HG丸ｺﾞｼｯｸM-PRO" panose="020F0600000000000000" pitchFamily="50" charset="-128"/>
              </a:rPr>
              <a:t>コミュニケーション障害</a:t>
            </a:r>
          </a:p>
        </p:txBody>
      </p:sp>
      <p:sp>
        <p:nvSpPr>
          <p:cNvPr id="23" name="テキスト ボックス 22">
            <a:extLst>
              <a:ext uri="{FF2B5EF4-FFF2-40B4-BE49-F238E27FC236}">
                <a16:creationId xmlns:a16="http://schemas.microsoft.com/office/drawing/2014/main" id="{3C761387-BE3E-4E02-A5F3-16C7BDC381A1}"/>
              </a:ext>
            </a:extLst>
          </p:cNvPr>
          <p:cNvSpPr txBox="1"/>
          <p:nvPr/>
        </p:nvSpPr>
        <p:spPr>
          <a:xfrm>
            <a:off x="8486767" y="1666978"/>
            <a:ext cx="1617785" cy="369332"/>
          </a:xfrm>
          <a:prstGeom prst="rect">
            <a:avLst/>
          </a:prstGeom>
          <a:noFill/>
        </p:spPr>
        <p:txBody>
          <a:bodyPr wrap="square" rtlCol="0">
            <a:spAutoFit/>
          </a:bodyPr>
          <a:lstStyle/>
          <a:p>
            <a:pPr algn="ctr"/>
            <a:r>
              <a:rPr kumimoji="1" lang="ja-JP" altLang="en-US" b="1" dirty="0">
                <a:latin typeface="HG丸ｺﾞｼｯｸM-PRO" panose="020F0600000000000000" pitchFamily="50" charset="-128"/>
                <a:ea typeface="HG丸ｺﾞｼｯｸM-PRO" panose="020F0600000000000000" pitchFamily="50" charset="-128"/>
              </a:rPr>
              <a:t>肢体不自由</a:t>
            </a:r>
          </a:p>
        </p:txBody>
      </p:sp>
      <p:sp>
        <p:nvSpPr>
          <p:cNvPr id="24" name="テキスト ボックス 23">
            <a:extLst>
              <a:ext uri="{FF2B5EF4-FFF2-40B4-BE49-F238E27FC236}">
                <a16:creationId xmlns:a16="http://schemas.microsoft.com/office/drawing/2014/main" id="{7965B23C-5203-4E48-B646-2B5A6B61BDA2}"/>
              </a:ext>
            </a:extLst>
          </p:cNvPr>
          <p:cNvSpPr txBox="1"/>
          <p:nvPr/>
        </p:nvSpPr>
        <p:spPr>
          <a:xfrm>
            <a:off x="1165263" y="5127587"/>
            <a:ext cx="1617785" cy="369332"/>
          </a:xfrm>
          <a:prstGeom prst="rect">
            <a:avLst/>
          </a:prstGeom>
          <a:noFill/>
        </p:spPr>
        <p:txBody>
          <a:bodyPr wrap="square" rtlCol="0">
            <a:spAutoFit/>
          </a:bodyPr>
          <a:lstStyle/>
          <a:p>
            <a:pPr algn="ctr"/>
            <a:r>
              <a:rPr kumimoji="1" lang="ja-JP" altLang="en-US" b="1" dirty="0">
                <a:latin typeface="HG丸ｺﾞｼｯｸM-PRO" panose="020F0600000000000000" pitchFamily="50" charset="-128"/>
                <a:ea typeface="HG丸ｺﾞｼｯｸM-PRO" panose="020F0600000000000000" pitchFamily="50" charset="-128"/>
              </a:rPr>
              <a:t>境界性</a:t>
            </a:r>
          </a:p>
        </p:txBody>
      </p:sp>
      <p:sp>
        <p:nvSpPr>
          <p:cNvPr id="25" name="テキスト ボックス 24">
            <a:extLst>
              <a:ext uri="{FF2B5EF4-FFF2-40B4-BE49-F238E27FC236}">
                <a16:creationId xmlns:a16="http://schemas.microsoft.com/office/drawing/2014/main" id="{3C49F859-9451-4C4F-98CD-DF20DF36CA69}"/>
              </a:ext>
            </a:extLst>
          </p:cNvPr>
          <p:cNvSpPr txBox="1"/>
          <p:nvPr/>
        </p:nvSpPr>
        <p:spPr>
          <a:xfrm>
            <a:off x="1165262" y="5531923"/>
            <a:ext cx="1617785" cy="369332"/>
          </a:xfrm>
          <a:prstGeom prst="rect">
            <a:avLst/>
          </a:prstGeom>
          <a:noFill/>
        </p:spPr>
        <p:txBody>
          <a:bodyPr wrap="square" rtlCol="0">
            <a:spAutoFit/>
          </a:bodyPr>
          <a:lstStyle/>
          <a:p>
            <a:pPr algn="ctr"/>
            <a:r>
              <a:rPr kumimoji="1" lang="ja-JP" altLang="en-US" b="1" dirty="0">
                <a:latin typeface="HG丸ｺﾞｼｯｸM-PRO" panose="020F0600000000000000" pitchFamily="50" charset="-128"/>
                <a:ea typeface="HG丸ｺﾞｼｯｸM-PRO" panose="020F0600000000000000" pitchFamily="50" charset="-128"/>
              </a:rPr>
              <a:t>反社会性</a:t>
            </a:r>
          </a:p>
        </p:txBody>
      </p:sp>
      <p:sp>
        <p:nvSpPr>
          <p:cNvPr id="26" name="テキスト ボックス 25">
            <a:extLst>
              <a:ext uri="{FF2B5EF4-FFF2-40B4-BE49-F238E27FC236}">
                <a16:creationId xmlns:a16="http://schemas.microsoft.com/office/drawing/2014/main" id="{B6A707CA-C12B-48FC-9004-6E5CDE05D516}"/>
              </a:ext>
            </a:extLst>
          </p:cNvPr>
          <p:cNvSpPr txBox="1"/>
          <p:nvPr/>
        </p:nvSpPr>
        <p:spPr>
          <a:xfrm>
            <a:off x="1165261" y="5936259"/>
            <a:ext cx="1617785" cy="369332"/>
          </a:xfrm>
          <a:prstGeom prst="rect">
            <a:avLst/>
          </a:prstGeom>
          <a:noFill/>
        </p:spPr>
        <p:txBody>
          <a:bodyPr wrap="square" rtlCol="0">
            <a:spAutoFit/>
          </a:bodyPr>
          <a:lstStyle/>
          <a:p>
            <a:pPr algn="ctr"/>
            <a:r>
              <a:rPr kumimoji="1" lang="ja-JP" altLang="en-US" b="1" dirty="0">
                <a:latin typeface="HG丸ｺﾞｼｯｸM-PRO" panose="020F0600000000000000" pitchFamily="50" charset="-128"/>
                <a:ea typeface="HG丸ｺﾞｼｯｸM-PRO" panose="020F0600000000000000" pitchFamily="50" charset="-128"/>
              </a:rPr>
              <a:t>自己愛性</a:t>
            </a:r>
          </a:p>
        </p:txBody>
      </p:sp>
      <p:sp>
        <p:nvSpPr>
          <p:cNvPr id="27" name="テキスト ボックス 26">
            <a:extLst>
              <a:ext uri="{FF2B5EF4-FFF2-40B4-BE49-F238E27FC236}">
                <a16:creationId xmlns:a16="http://schemas.microsoft.com/office/drawing/2014/main" id="{E38510B7-B407-4971-A05F-8C9F5AAF86B4}"/>
              </a:ext>
            </a:extLst>
          </p:cNvPr>
          <p:cNvSpPr txBox="1"/>
          <p:nvPr/>
        </p:nvSpPr>
        <p:spPr>
          <a:xfrm>
            <a:off x="5431439" y="5605300"/>
            <a:ext cx="3679875" cy="369332"/>
          </a:xfrm>
          <a:prstGeom prst="rect">
            <a:avLst/>
          </a:prstGeom>
          <a:noFill/>
        </p:spPr>
        <p:txBody>
          <a:bodyPr wrap="square" rtlCol="0">
            <a:spAutoFit/>
          </a:bodyPr>
          <a:lstStyle/>
          <a:p>
            <a:pPr algn="ctr"/>
            <a:r>
              <a:rPr kumimoji="1" lang="ja-JP" altLang="en-US" b="1" dirty="0">
                <a:latin typeface="HG丸ｺﾞｼｯｸM-PRO" panose="020F0600000000000000" pitchFamily="50" charset="-128"/>
                <a:ea typeface="HG丸ｺﾞｼｯｸM-PRO" panose="020F0600000000000000" pitchFamily="50" charset="-128"/>
              </a:rPr>
              <a:t>住居や支援者（家族）がない</a:t>
            </a:r>
          </a:p>
        </p:txBody>
      </p:sp>
      <p:sp>
        <p:nvSpPr>
          <p:cNvPr id="28" name="テキスト ボックス 27">
            <a:extLst>
              <a:ext uri="{FF2B5EF4-FFF2-40B4-BE49-F238E27FC236}">
                <a16:creationId xmlns:a16="http://schemas.microsoft.com/office/drawing/2014/main" id="{7621F39E-D588-4F3C-AE29-537D28CDCD37}"/>
              </a:ext>
            </a:extLst>
          </p:cNvPr>
          <p:cNvSpPr txBox="1"/>
          <p:nvPr/>
        </p:nvSpPr>
        <p:spPr>
          <a:xfrm>
            <a:off x="1165261" y="3852770"/>
            <a:ext cx="1617785" cy="369332"/>
          </a:xfrm>
          <a:prstGeom prst="rect">
            <a:avLst/>
          </a:prstGeom>
          <a:noFill/>
        </p:spPr>
        <p:txBody>
          <a:bodyPr wrap="square" rtlCol="0">
            <a:spAutoFit/>
          </a:bodyPr>
          <a:lstStyle/>
          <a:p>
            <a:pPr algn="ctr"/>
            <a:r>
              <a:rPr kumimoji="1" lang="ja-JP" altLang="en-US" b="1" dirty="0">
                <a:latin typeface="HG丸ｺﾞｼｯｸM-PRO" panose="020F0600000000000000" pitchFamily="50" charset="-128"/>
                <a:ea typeface="HG丸ｺﾞｼｯｸM-PRO" panose="020F0600000000000000" pitchFamily="50" charset="-128"/>
              </a:rPr>
              <a:t>など</a:t>
            </a:r>
          </a:p>
        </p:txBody>
      </p:sp>
      <p:sp>
        <p:nvSpPr>
          <p:cNvPr id="29" name="テキスト ボックス 28">
            <a:extLst>
              <a:ext uri="{FF2B5EF4-FFF2-40B4-BE49-F238E27FC236}">
                <a16:creationId xmlns:a16="http://schemas.microsoft.com/office/drawing/2014/main" id="{C71949A7-3E18-46E9-980D-296DA8543BE5}"/>
              </a:ext>
            </a:extLst>
          </p:cNvPr>
          <p:cNvSpPr txBox="1"/>
          <p:nvPr/>
        </p:nvSpPr>
        <p:spPr>
          <a:xfrm>
            <a:off x="4852400" y="4199498"/>
            <a:ext cx="1617785" cy="369332"/>
          </a:xfrm>
          <a:prstGeom prst="rect">
            <a:avLst/>
          </a:prstGeom>
          <a:noFill/>
        </p:spPr>
        <p:txBody>
          <a:bodyPr wrap="square" rtlCol="0">
            <a:spAutoFit/>
          </a:bodyPr>
          <a:lstStyle/>
          <a:p>
            <a:pPr algn="ctr"/>
            <a:r>
              <a:rPr kumimoji="1" lang="ja-JP" altLang="en-US" b="1" dirty="0">
                <a:latin typeface="HG丸ｺﾞｼｯｸM-PRO" panose="020F0600000000000000" pitchFamily="50" charset="-128"/>
                <a:ea typeface="HG丸ｺﾞｼｯｸM-PRO" panose="020F0600000000000000" pitchFamily="50" charset="-128"/>
              </a:rPr>
              <a:t>など</a:t>
            </a:r>
          </a:p>
        </p:txBody>
      </p:sp>
      <p:sp>
        <p:nvSpPr>
          <p:cNvPr id="30" name="テキスト ボックス 29">
            <a:extLst>
              <a:ext uri="{FF2B5EF4-FFF2-40B4-BE49-F238E27FC236}">
                <a16:creationId xmlns:a16="http://schemas.microsoft.com/office/drawing/2014/main" id="{FFD7E29E-7CCE-4887-95A5-C2561CF04B22}"/>
              </a:ext>
            </a:extLst>
          </p:cNvPr>
          <p:cNvSpPr txBox="1"/>
          <p:nvPr/>
        </p:nvSpPr>
        <p:spPr>
          <a:xfrm>
            <a:off x="8574784" y="4500147"/>
            <a:ext cx="1617785" cy="369332"/>
          </a:xfrm>
          <a:prstGeom prst="rect">
            <a:avLst/>
          </a:prstGeom>
          <a:noFill/>
        </p:spPr>
        <p:txBody>
          <a:bodyPr wrap="square" rtlCol="0">
            <a:spAutoFit/>
          </a:bodyPr>
          <a:lstStyle/>
          <a:p>
            <a:pPr algn="ctr"/>
            <a:r>
              <a:rPr kumimoji="1" lang="ja-JP" altLang="en-US" b="1" dirty="0">
                <a:latin typeface="HG丸ｺﾞｼｯｸM-PRO" panose="020F0600000000000000" pitchFamily="50" charset="-128"/>
                <a:ea typeface="HG丸ｺﾞｼｯｸM-PRO" panose="020F0600000000000000" pitchFamily="50" charset="-128"/>
              </a:rPr>
              <a:t>など</a:t>
            </a:r>
          </a:p>
        </p:txBody>
      </p:sp>
      <p:sp>
        <p:nvSpPr>
          <p:cNvPr id="31" name="テキスト ボックス 30">
            <a:extLst>
              <a:ext uri="{FF2B5EF4-FFF2-40B4-BE49-F238E27FC236}">
                <a16:creationId xmlns:a16="http://schemas.microsoft.com/office/drawing/2014/main" id="{85C023D4-16AB-4CA8-9D1F-A23C38D262BB}"/>
              </a:ext>
            </a:extLst>
          </p:cNvPr>
          <p:cNvSpPr txBox="1"/>
          <p:nvPr/>
        </p:nvSpPr>
        <p:spPr>
          <a:xfrm>
            <a:off x="5742849" y="6039641"/>
            <a:ext cx="2518710" cy="369332"/>
          </a:xfrm>
          <a:prstGeom prst="rect">
            <a:avLst/>
          </a:prstGeom>
          <a:noFill/>
        </p:spPr>
        <p:txBody>
          <a:bodyPr wrap="square" rtlCol="0">
            <a:spAutoFit/>
          </a:bodyPr>
          <a:lstStyle/>
          <a:p>
            <a:pPr algn="ctr"/>
            <a:r>
              <a:rPr lang="ja-JP" altLang="en-US" b="1" dirty="0">
                <a:latin typeface="HG丸ｺﾞｼｯｸM-PRO" panose="020F0600000000000000" pitchFamily="50" charset="-128"/>
                <a:ea typeface="HG丸ｺﾞｼｯｸM-PRO" panose="020F0600000000000000" pitchFamily="50" charset="-128"/>
              </a:rPr>
              <a:t>ひきこもりがち</a:t>
            </a:r>
            <a:endParaRPr kumimoji="1" lang="ja-JP" altLang="en-US" b="1" dirty="0">
              <a:latin typeface="HG丸ｺﾞｼｯｸM-PRO" panose="020F0600000000000000" pitchFamily="50" charset="-128"/>
              <a:ea typeface="HG丸ｺﾞｼｯｸM-PRO" panose="020F0600000000000000" pitchFamily="50" charset="-128"/>
            </a:endParaRPr>
          </a:p>
        </p:txBody>
      </p:sp>
      <p:sp>
        <p:nvSpPr>
          <p:cNvPr id="32" name="テキスト ボックス 31">
            <a:extLst>
              <a:ext uri="{FF2B5EF4-FFF2-40B4-BE49-F238E27FC236}">
                <a16:creationId xmlns:a16="http://schemas.microsoft.com/office/drawing/2014/main" id="{7EE4696B-C4F4-4905-B568-A952CA69E8DE}"/>
              </a:ext>
            </a:extLst>
          </p:cNvPr>
          <p:cNvSpPr txBox="1"/>
          <p:nvPr/>
        </p:nvSpPr>
        <p:spPr>
          <a:xfrm>
            <a:off x="9295660" y="6066519"/>
            <a:ext cx="1981485" cy="369332"/>
          </a:xfrm>
          <a:prstGeom prst="rect">
            <a:avLst/>
          </a:prstGeom>
          <a:noFill/>
        </p:spPr>
        <p:txBody>
          <a:bodyPr wrap="square" rtlCol="0">
            <a:spAutoFit/>
          </a:bodyPr>
          <a:lstStyle/>
          <a:p>
            <a:pPr algn="ctr"/>
            <a:r>
              <a:rPr kumimoji="1" lang="ja-JP" altLang="en-US" b="1" dirty="0">
                <a:latin typeface="HG丸ｺﾞｼｯｸM-PRO" panose="020F0600000000000000" pitchFamily="50" charset="-128"/>
                <a:ea typeface="HG丸ｺﾞｼｯｸM-PRO" panose="020F0600000000000000" pitchFamily="50" charset="-128"/>
              </a:rPr>
              <a:t>こだわりが強い</a:t>
            </a:r>
            <a:endParaRPr kumimoji="1" lang="en-US" altLang="ja-JP" b="1" dirty="0">
              <a:latin typeface="HG丸ｺﾞｼｯｸM-PRO" panose="020F0600000000000000" pitchFamily="50" charset="-128"/>
              <a:ea typeface="HG丸ｺﾞｼｯｸM-PRO" panose="020F0600000000000000" pitchFamily="50" charset="-128"/>
            </a:endParaRPr>
          </a:p>
        </p:txBody>
      </p:sp>
      <p:sp>
        <p:nvSpPr>
          <p:cNvPr id="33" name="テキスト ボックス 32">
            <a:extLst>
              <a:ext uri="{FF2B5EF4-FFF2-40B4-BE49-F238E27FC236}">
                <a16:creationId xmlns:a16="http://schemas.microsoft.com/office/drawing/2014/main" id="{6FE86C13-2DA0-46E8-9301-CA899FA0D416}"/>
              </a:ext>
            </a:extLst>
          </p:cNvPr>
          <p:cNvSpPr txBox="1"/>
          <p:nvPr/>
        </p:nvSpPr>
        <p:spPr>
          <a:xfrm>
            <a:off x="8306236" y="6289869"/>
            <a:ext cx="1617785" cy="369332"/>
          </a:xfrm>
          <a:prstGeom prst="rect">
            <a:avLst/>
          </a:prstGeom>
          <a:noFill/>
        </p:spPr>
        <p:txBody>
          <a:bodyPr wrap="square" rtlCol="0">
            <a:spAutoFit/>
          </a:bodyPr>
          <a:lstStyle/>
          <a:p>
            <a:pPr algn="ctr"/>
            <a:r>
              <a:rPr kumimoji="1" lang="ja-JP" altLang="en-US" b="1" dirty="0">
                <a:latin typeface="HG丸ｺﾞｼｯｸM-PRO" panose="020F0600000000000000" pitchFamily="50" charset="-128"/>
                <a:ea typeface="HG丸ｺﾞｼｯｸM-PRO" panose="020F0600000000000000" pitchFamily="50" charset="-128"/>
              </a:rPr>
              <a:t>など</a:t>
            </a:r>
          </a:p>
        </p:txBody>
      </p:sp>
      <p:sp>
        <p:nvSpPr>
          <p:cNvPr id="39" name="テキスト ボックス 38">
            <a:extLst>
              <a:ext uri="{FF2B5EF4-FFF2-40B4-BE49-F238E27FC236}">
                <a16:creationId xmlns:a16="http://schemas.microsoft.com/office/drawing/2014/main" id="{3E94AFC1-8BAC-4FBF-9575-80CBE5388A3D}"/>
              </a:ext>
            </a:extLst>
          </p:cNvPr>
          <p:cNvSpPr txBox="1"/>
          <p:nvPr/>
        </p:nvSpPr>
        <p:spPr>
          <a:xfrm>
            <a:off x="4429559" y="5613547"/>
            <a:ext cx="1328521" cy="369332"/>
          </a:xfrm>
          <a:prstGeom prst="rect">
            <a:avLst/>
          </a:prstGeom>
          <a:noFill/>
        </p:spPr>
        <p:txBody>
          <a:bodyPr wrap="square" rtlCol="0">
            <a:spAutoFit/>
          </a:bodyPr>
          <a:lstStyle/>
          <a:p>
            <a:pPr algn="ctr"/>
            <a:r>
              <a:rPr lang="ja-JP" altLang="en-US" b="1" dirty="0">
                <a:latin typeface="HG丸ｺﾞｼｯｸM-PRO" panose="020F0600000000000000" pitchFamily="50" charset="-128"/>
                <a:ea typeface="HG丸ｺﾞｼｯｸM-PRO" panose="020F0600000000000000" pitchFamily="50" charset="-128"/>
              </a:rPr>
              <a:t>高齢</a:t>
            </a:r>
            <a:endParaRPr kumimoji="1" lang="ja-JP" altLang="en-US" b="1" dirty="0">
              <a:latin typeface="HG丸ｺﾞｼｯｸM-PRO" panose="020F0600000000000000" pitchFamily="50" charset="-128"/>
              <a:ea typeface="HG丸ｺﾞｼｯｸM-PRO" panose="020F0600000000000000" pitchFamily="50" charset="-128"/>
            </a:endParaRPr>
          </a:p>
        </p:txBody>
      </p:sp>
      <p:sp>
        <p:nvSpPr>
          <p:cNvPr id="40" name="テキスト ボックス 39">
            <a:extLst>
              <a:ext uri="{FF2B5EF4-FFF2-40B4-BE49-F238E27FC236}">
                <a16:creationId xmlns:a16="http://schemas.microsoft.com/office/drawing/2014/main" id="{98D8D74F-A3F0-4D6E-9362-D1192D9A2EFF}"/>
              </a:ext>
            </a:extLst>
          </p:cNvPr>
          <p:cNvSpPr txBox="1"/>
          <p:nvPr/>
        </p:nvSpPr>
        <p:spPr>
          <a:xfrm>
            <a:off x="8983241" y="5597053"/>
            <a:ext cx="2403524" cy="369332"/>
          </a:xfrm>
          <a:prstGeom prst="rect">
            <a:avLst/>
          </a:prstGeom>
          <a:noFill/>
        </p:spPr>
        <p:txBody>
          <a:bodyPr wrap="square" rtlCol="0">
            <a:spAutoFit/>
          </a:bodyPr>
          <a:lstStyle/>
          <a:p>
            <a:pPr algn="ctr"/>
            <a:r>
              <a:rPr lang="ja-JP" altLang="en-US" b="1" dirty="0">
                <a:latin typeface="HG丸ｺﾞｼｯｸM-PRO" panose="020F0600000000000000" pitchFamily="50" charset="-128"/>
                <a:ea typeface="HG丸ｺﾞｼｯｸM-PRO" panose="020F0600000000000000" pitchFamily="50" charset="-128"/>
              </a:rPr>
              <a:t>不適切な交友関係</a:t>
            </a:r>
            <a:endParaRPr kumimoji="1" lang="ja-JP" altLang="en-US" b="1" dirty="0">
              <a:latin typeface="HG丸ｺﾞｼｯｸM-PRO" panose="020F0600000000000000" pitchFamily="50" charset="-128"/>
              <a:ea typeface="HG丸ｺﾞｼｯｸM-PRO" panose="020F0600000000000000" pitchFamily="50" charset="-128"/>
            </a:endParaRPr>
          </a:p>
        </p:txBody>
      </p:sp>
      <p:sp>
        <p:nvSpPr>
          <p:cNvPr id="41" name="テキスト ボックス 40">
            <a:extLst>
              <a:ext uri="{FF2B5EF4-FFF2-40B4-BE49-F238E27FC236}">
                <a16:creationId xmlns:a16="http://schemas.microsoft.com/office/drawing/2014/main" id="{72652BC1-7FB7-47EC-9BF5-02D542A1519B}"/>
              </a:ext>
            </a:extLst>
          </p:cNvPr>
          <p:cNvSpPr txBox="1"/>
          <p:nvPr/>
        </p:nvSpPr>
        <p:spPr>
          <a:xfrm>
            <a:off x="7725702" y="6039641"/>
            <a:ext cx="1825576" cy="369332"/>
          </a:xfrm>
          <a:prstGeom prst="rect">
            <a:avLst/>
          </a:prstGeom>
          <a:noFill/>
        </p:spPr>
        <p:txBody>
          <a:bodyPr wrap="square" rtlCol="0">
            <a:spAutoFit/>
          </a:bodyPr>
          <a:lstStyle/>
          <a:p>
            <a:pPr algn="ctr"/>
            <a:r>
              <a:rPr kumimoji="1" lang="ja-JP" altLang="en-US" b="1" dirty="0">
                <a:latin typeface="HG丸ｺﾞｼｯｸM-PRO" panose="020F0600000000000000" pitchFamily="50" charset="-128"/>
                <a:ea typeface="HG丸ｺﾞｼｯｸM-PRO" panose="020F0600000000000000" pitchFamily="50" charset="-128"/>
              </a:rPr>
              <a:t>ＨＳＰ</a:t>
            </a:r>
          </a:p>
        </p:txBody>
      </p:sp>
      <p:sp>
        <p:nvSpPr>
          <p:cNvPr id="42" name="テキスト ボックス 41">
            <a:extLst>
              <a:ext uri="{FF2B5EF4-FFF2-40B4-BE49-F238E27FC236}">
                <a16:creationId xmlns:a16="http://schemas.microsoft.com/office/drawing/2014/main" id="{76A599DF-A6BB-4289-B354-92C17DAA27EC}"/>
              </a:ext>
            </a:extLst>
          </p:cNvPr>
          <p:cNvSpPr txBox="1"/>
          <p:nvPr/>
        </p:nvSpPr>
        <p:spPr>
          <a:xfrm>
            <a:off x="4852401" y="2158391"/>
            <a:ext cx="1617785" cy="369332"/>
          </a:xfrm>
          <a:prstGeom prst="rect">
            <a:avLst/>
          </a:prstGeom>
          <a:noFill/>
        </p:spPr>
        <p:txBody>
          <a:bodyPr wrap="square" rtlCol="0">
            <a:spAutoFit/>
          </a:bodyPr>
          <a:lstStyle/>
          <a:p>
            <a:pPr algn="ctr"/>
            <a:r>
              <a:rPr kumimoji="1" lang="ja-JP" altLang="en-US" b="1" dirty="0">
                <a:latin typeface="HG丸ｺﾞｼｯｸM-PRO" panose="020F0600000000000000" pitchFamily="50" charset="-128"/>
                <a:ea typeface="HG丸ｺﾞｼｯｸM-PRO" panose="020F0600000000000000" pitchFamily="50" charset="-128"/>
              </a:rPr>
              <a:t>双極性障害</a:t>
            </a:r>
          </a:p>
        </p:txBody>
      </p:sp>
      <p:sp>
        <p:nvSpPr>
          <p:cNvPr id="44" name="テキスト ボックス 43">
            <a:extLst>
              <a:ext uri="{FF2B5EF4-FFF2-40B4-BE49-F238E27FC236}">
                <a16:creationId xmlns:a16="http://schemas.microsoft.com/office/drawing/2014/main" id="{1E0E4701-080C-4F71-8F30-20FF029044B5}"/>
              </a:ext>
            </a:extLst>
          </p:cNvPr>
          <p:cNvSpPr txBox="1"/>
          <p:nvPr/>
        </p:nvSpPr>
        <p:spPr>
          <a:xfrm>
            <a:off x="4637351" y="6045602"/>
            <a:ext cx="1328521" cy="369332"/>
          </a:xfrm>
          <a:prstGeom prst="rect">
            <a:avLst/>
          </a:prstGeom>
          <a:noFill/>
        </p:spPr>
        <p:txBody>
          <a:bodyPr wrap="square" rtlCol="0">
            <a:spAutoFit/>
          </a:bodyPr>
          <a:lstStyle/>
          <a:p>
            <a:pPr algn="ctr"/>
            <a:r>
              <a:rPr kumimoji="1" lang="ja-JP" altLang="en-US" b="1" dirty="0">
                <a:latin typeface="HG丸ｺﾞｼｯｸM-PRO" panose="020F0600000000000000" pitchFamily="50" charset="-128"/>
                <a:ea typeface="HG丸ｺﾞｼｯｸM-PRO" panose="020F0600000000000000" pitchFamily="50" charset="-128"/>
              </a:rPr>
              <a:t>刑余者</a:t>
            </a:r>
          </a:p>
        </p:txBody>
      </p:sp>
      <p:pic>
        <p:nvPicPr>
          <p:cNvPr id="47" name="ビデオ 46">
            <a:hlinkClick r:id="" action="ppaction://media"/>
            <a:extLst>
              <a:ext uri="{FF2B5EF4-FFF2-40B4-BE49-F238E27FC236}">
                <a16:creationId xmlns:a16="http://schemas.microsoft.com/office/drawing/2014/main" id="{A43FE109-8C87-32E7-AAA2-033A1345F4A0}"/>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121" r="121"/>
          <a:stretch>
            <a:fillRect/>
          </a:stretch>
        </p:blipFill>
        <p:spPr>
          <a:xfrm>
            <a:off x="10595221" y="132214"/>
            <a:ext cx="1583088" cy="892645"/>
          </a:xfrm>
          <a:prstGeom prst="rect">
            <a:avLst/>
          </a:prstGeom>
        </p:spPr>
      </p:pic>
    </p:spTree>
    <p:extLst>
      <p:ext uri="{BB962C8B-B14F-4D97-AF65-F5344CB8AC3E}">
        <p14:creationId xmlns:p14="http://schemas.microsoft.com/office/powerpoint/2010/main" val="2493769737"/>
      </p:ext>
    </p:extLst>
  </p:cSld>
  <p:clrMapOvr>
    <a:masterClrMapping/>
  </p:clrMapOvr>
  <mc:AlternateContent xmlns:mc="http://schemas.openxmlformats.org/markup-compatibility/2006">
    <mc:Choice xmlns:p14="http://schemas.microsoft.com/office/powerpoint/2010/main" Requires="p14">
      <p:transition spd="slow" p14:dur="2000" advTm="22927"/>
    </mc:Choice>
    <mc:Fallback>
      <p:transition spd="slow" advTm="229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7"/>
                </p:tgtEl>
              </p:cMediaNode>
            </p:video>
            <p:seq concurrent="1" nextAc="seek">
              <p:cTn id="8" restart="whenNotActive" fill="hold" evtFilter="cancelBubble" nodeType="interactiveSeq">
                <p:stCondLst>
                  <p:cond evt="onClick" delay="0">
                    <p:tgtEl>
                      <p:spTgt spid="4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7"/>
                                        </p:tgtEl>
                                      </p:cBhvr>
                                    </p:cmd>
                                  </p:childTnLst>
                                </p:cTn>
                              </p:par>
                            </p:childTnLst>
                          </p:cTn>
                        </p:par>
                      </p:childTnLst>
                    </p:cTn>
                  </p:par>
                </p:childTnLst>
              </p:cTn>
              <p:nextCondLst>
                <p:cond evt="onClick" delay="0">
                  <p:tgtEl>
                    <p:spTgt spid="47"/>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2" name="表 28">
            <a:extLst>
              <a:ext uri="{FF2B5EF4-FFF2-40B4-BE49-F238E27FC236}">
                <a16:creationId xmlns:a16="http://schemas.microsoft.com/office/drawing/2014/main" id="{EF542888-4DCA-4F05-9038-39A00B0E07C1}"/>
              </a:ext>
            </a:extLst>
          </p:cNvPr>
          <p:cNvGraphicFramePr>
            <a:graphicFrameLocks noGrp="1"/>
          </p:cNvGraphicFramePr>
          <p:nvPr/>
        </p:nvGraphicFramePr>
        <p:xfrm>
          <a:off x="10497072" y="1027830"/>
          <a:ext cx="1610815" cy="5674934"/>
        </p:xfrm>
        <a:graphic>
          <a:graphicData uri="http://schemas.openxmlformats.org/drawingml/2006/table">
            <a:tbl>
              <a:tblPr firstRow="1" bandRow="1">
                <a:tableStyleId>{5C22544A-7EE6-4342-B048-85BDC9FD1C3A}</a:tableStyleId>
              </a:tblPr>
              <a:tblGrid>
                <a:gridCol w="1610815">
                  <a:extLst>
                    <a:ext uri="{9D8B030D-6E8A-4147-A177-3AD203B41FA5}">
                      <a16:colId xmlns:a16="http://schemas.microsoft.com/office/drawing/2014/main" val="1353673803"/>
                    </a:ext>
                  </a:extLst>
                </a:gridCol>
              </a:tblGrid>
              <a:tr h="653067">
                <a:tc>
                  <a:txBody>
                    <a:bodyPr/>
                    <a:lstStyle/>
                    <a:p>
                      <a:endParaRPr kumimoji="1" lang="ja-JP" altLang="en-US"/>
                    </a:p>
                  </a:txBody>
                  <a:tcPr/>
                </a:tc>
                <a:extLst>
                  <a:ext uri="{0D108BD9-81ED-4DB2-BD59-A6C34878D82A}">
                    <a16:rowId xmlns:a16="http://schemas.microsoft.com/office/drawing/2014/main" val="1965523934"/>
                  </a:ext>
                </a:extLst>
              </a:tr>
              <a:tr h="2537892">
                <a:tc>
                  <a:txBody>
                    <a:bodyPr/>
                    <a:lstStyle/>
                    <a:p>
                      <a:endParaRPr kumimoji="1" lang="ja-JP" altLang="en-US" dirty="0"/>
                    </a:p>
                  </a:txBody>
                  <a:tcPr/>
                </a:tc>
                <a:extLst>
                  <a:ext uri="{0D108BD9-81ED-4DB2-BD59-A6C34878D82A}">
                    <a16:rowId xmlns:a16="http://schemas.microsoft.com/office/drawing/2014/main" val="3064591577"/>
                  </a:ext>
                </a:extLst>
              </a:tr>
              <a:tr h="1167618">
                <a:tc>
                  <a:txBody>
                    <a:bodyPr/>
                    <a:lstStyle/>
                    <a:p>
                      <a:endParaRPr kumimoji="1" lang="ja-JP" altLang="en-US" dirty="0"/>
                    </a:p>
                  </a:txBody>
                  <a:tcPr/>
                </a:tc>
                <a:extLst>
                  <a:ext uri="{0D108BD9-81ED-4DB2-BD59-A6C34878D82A}">
                    <a16:rowId xmlns:a16="http://schemas.microsoft.com/office/drawing/2014/main" val="2822332278"/>
                  </a:ext>
                </a:extLst>
              </a:tr>
              <a:tr h="1316357">
                <a:tc>
                  <a:txBody>
                    <a:bodyPr/>
                    <a:lstStyle/>
                    <a:p>
                      <a:endParaRPr kumimoji="1" lang="ja-JP" altLang="en-US" dirty="0"/>
                    </a:p>
                  </a:txBody>
                  <a:tcPr/>
                </a:tc>
                <a:extLst>
                  <a:ext uri="{0D108BD9-81ED-4DB2-BD59-A6C34878D82A}">
                    <a16:rowId xmlns:a16="http://schemas.microsoft.com/office/drawing/2014/main" val="1614689360"/>
                  </a:ext>
                </a:extLst>
              </a:tr>
            </a:tbl>
          </a:graphicData>
        </a:graphic>
      </p:graphicFrame>
      <p:graphicFrame>
        <p:nvGraphicFramePr>
          <p:cNvPr id="31" name="表 28">
            <a:extLst>
              <a:ext uri="{FF2B5EF4-FFF2-40B4-BE49-F238E27FC236}">
                <a16:creationId xmlns:a16="http://schemas.microsoft.com/office/drawing/2014/main" id="{F307144B-5898-4EBB-B738-6C637428B743}"/>
              </a:ext>
            </a:extLst>
          </p:cNvPr>
          <p:cNvGraphicFramePr>
            <a:graphicFrameLocks noGrp="1"/>
          </p:cNvGraphicFramePr>
          <p:nvPr/>
        </p:nvGraphicFramePr>
        <p:xfrm>
          <a:off x="7884536" y="1013991"/>
          <a:ext cx="2528780" cy="5674934"/>
        </p:xfrm>
        <a:graphic>
          <a:graphicData uri="http://schemas.openxmlformats.org/drawingml/2006/table">
            <a:tbl>
              <a:tblPr firstRow="1" bandRow="1">
                <a:tableStyleId>{5C22544A-7EE6-4342-B048-85BDC9FD1C3A}</a:tableStyleId>
              </a:tblPr>
              <a:tblGrid>
                <a:gridCol w="2528780">
                  <a:extLst>
                    <a:ext uri="{9D8B030D-6E8A-4147-A177-3AD203B41FA5}">
                      <a16:colId xmlns:a16="http://schemas.microsoft.com/office/drawing/2014/main" val="1353673803"/>
                    </a:ext>
                  </a:extLst>
                </a:gridCol>
              </a:tblGrid>
              <a:tr h="653067">
                <a:tc>
                  <a:txBody>
                    <a:bodyPr/>
                    <a:lstStyle/>
                    <a:p>
                      <a:endParaRPr kumimoji="1" lang="ja-JP" altLang="en-US"/>
                    </a:p>
                  </a:txBody>
                  <a:tcPr/>
                </a:tc>
                <a:extLst>
                  <a:ext uri="{0D108BD9-81ED-4DB2-BD59-A6C34878D82A}">
                    <a16:rowId xmlns:a16="http://schemas.microsoft.com/office/drawing/2014/main" val="1965523934"/>
                  </a:ext>
                </a:extLst>
              </a:tr>
              <a:tr h="2537892">
                <a:tc>
                  <a:txBody>
                    <a:bodyPr/>
                    <a:lstStyle/>
                    <a:p>
                      <a:endParaRPr kumimoji="1" lang="ja-JP" altLang="en-US" dirty="0"/>
                    </a:p>
                  </a:txBody>
                  <a:tcPr/>
                </a:tc>
                <a:extLst>
                  <a:ext uri="{0D108BD9-81ED-4DB2-BD59-A6C34878D82A}">
                    <a16:rowId xmlns:a16="http://schemas.microsoft.com/office/drawing/2014/main" val="3064591577"/>
                  </a:ext>
                </a:extLst>
              </a:tr>
              <a:tr h="1167618">
                <a:tc>
                  <a:txBody>
                    <a:bodyPr/>
                    <a:lstStyle/>
                    <a:p>
                      <a:endParaRPr kumimoji="1" lang="ja-JP" altLang="en-US" dirty="0"/>
                    </a:p>
                  </a:txBody>
                  <a:tcPr/>
                </a:tc>
                <a:extLst>
                  <a:ext uri="{0D108BD9-81ED-4DB2-BD59-A6C34878D82A}">
                    <a16:rowId xmlns:a16="http://schemas.microsoft.com/office/drawing/2014/main" val="2822332278"/>
                  </a:ext>
                </a:extLst>
              </a:tr>
              <a:tr h="1316357">
                <a:tc>
                  <a:txBody>
                    <a:bodyPr/>
                    <a:lstStyle/>
                    <a:p>
                      <a:endParaRPr kumimoji="1" lang="ja-JP" altLang="en-US" dirty="0"/>
                    </a:p>
                  </a:txBody>
                  <a:tcPr/>
                </a:tc>
                <a:extLst>
                  <a:ext uri="{0D108BD9-81ED-4DB2-BD59-A6C34878D82A}">
                    <a16:rowId xmlns:a16="http://schemas.microsoft.com/office/drawing/2014/main" val="1614689360"/>
                  </a:ext>
                </a:extLst>
              </a:tr>
            </a:tbl>
          </a:graphicData>
        </a:graphic>
      </p:graphicFrame>
      <p:graphicFrame>
        <p:nvGraphicFramePr>
          <p:cNvPr id="30" name="表 28">
            <a:extLst>
              <a:ext uri="{FF2B5EF4-FFF2-40B4-BE49-F238E27FC236}">
                <a16:creationId xmlns:a16="http://schemas.microsoft.com/office/drawing/2014/main" id="{1EADFF82-F90A-4CF9-A396-0FEF4D3261C7}"/>
              </a:ext>
            </a:extLst>
          </p:cNvPr>
          <p:cNvGraphicFramePr>
            <a:graphicFrameLocks noGrp="1"/>
          </p:cNvGraphicFramePr>
          <p:nvPr/>
        </p:nvGraphicFramePr>
        <p:xfrm>
          <a:off x="5871439" y="1024987"/>
          <a:ext cx="1910821" cy="5674934"/>
        </p:xfrm>
        <a:graphic>
          <a:graphicData uri="http://schemas.openxmlformats.org/drawingml/2006/table">
            <a:tbl>
              <a:tblPr firstRow="1" bandRow="1">
                <a:tableStyleId>{5C22544A-7EE6-4342-B048-85BDC9FD1C3A}</a:tableStyleId>
              </a:tblPr>
              <a:tblGrid>
                <a:gridCol w="1910821">
                  <a:extLst>
                    <a:ext uri="{9D8B030D-6E8A-4147-A177-3AD203B41FA5}">
                      <a16:colId xmlns:a16="http://schemas.microsoft.com/office/drawing/2014/main" val="1353673803"/>
                    </a:ext>
                  </a:extLst>
                </a:gridCol>
              </a:tblGrid>
              <a:tr h="653067">
                <a:tc>
                  <a:txBody>
                    <a:bodyPr/>
                    <a:lstStyle/>
                    <a:p>
                      <a:endParaRPr kumimoji="1" lang="ja-JP" altLang="en-US"/>
                    </a:p>
                  </a:txBody>
                  <a:tcPr/>
                </a:tc>
                <a:extLst>
                  <a:ext uri="{0D108BD9-81ED-4DB2-BD59-A6C34878D82A}">
                    <a16:rowId xmlns:a16="http://schemas.microsoft.com/office/drawing/2014/main" val="1965523934"/>
                  </a:ext>
                </a:extLst>
              </a:tr>
              <a:tr h="2537892">
                <a:tc>
                  <a:txBody>
                    <a:bodyPr/>
                    <a:lstStyle/>
                    <a:p>
                      <a:endParaRPr kumimoji="1" lang="ja-JP" altLang="en-US" dirty="0"/>
                    </a:p>
                  </a:txBody>
                  <a:tcPr/>
                </a:tc>
                <a:extLst>
                  <a:ext uri="{0D108BD9-81ED-4DB2-BD59-A6C34878D82A}">
                    <a16:rowId xmlns:a16="http://schemas.microsoft.com/office/drawing/2014/main" val="3064591577"/>
                  </a:ext>
                </a:extLst>
              </a:tr>
              <a:tr h="1167618">
                <a:tc>
                  <a:txBody>
                    <a:bodyPr/>
                    <a:lstStyle/>
                    <a:p>
                      <a:endParaRPr kumimoji="1" lang="ja-JP" altLang="en-US" dirty="0"/>
                    </a:p>
                  </a:txBody>
                  <a:tcPr/>
                </a:tc>
                <a:extLst>
                  <a:ext uri="{0D108BD9-81ED-4DB2-BD59-A6C34878D82A}">
                    <a16:rowId xmlns:a16="http://schemas.microsoft.com/office/drawing/2014/main" val="2822332278"/>
                  </a:ext>
                </a:extLst>
              </a:tr>
              <a:tr h="1316357">
                <a:tc>
                  <a:txBody>
                    <a:bodyPr/>
                    <a:lstStyle/>
                    <a:p>
                      <a:endParaRPr kumimoji="1" lang="ja-JP" altLang="en-US" dirty="0"/>
                    </a:p>
                  </a:txBody>
                  <a:tcPr/>
                </a:tc>
                <a:extLst>
                  <a:ext uri="{0D108BD9-81ED-4DB2-BD59-A6C34878D82A}">
                    <a16:rowId xmlns:a16="http://schemas.microsoft.com/office/drawing/2014/main" val="1614689360"/>
                  </a:ext>
                </a:extLst>
              </a:tr>
            </a:tbl>
          </a:graphicData>
        </a:graphic>
      </p:graphicFrame>
      <p:graphicFrame>
        <p:nvGraphicFramePr>
          <p:cNvPr id="29" name="表 28">
            <a:extLst>
              <a:ext uri="{FF2B5EF4-FFF2-40B4-BE49-F238E27FC236}">
                <a16:creationId xmlns:a16="http://schemas.microsoft.com/office/drawing/2014/main" id="{CCF4FC46-2306-485A-A330-4A4A91548152}"/>
              </a:ext>
            </a:extLst>
          </p:cNvPr>
          <p:cNvGraphicFramePr>
            <a:graphicFrameLocks noGrp="1"/>
          </p:cNvGraphicFramePr>
          <p:nvPr/>
        </p:nvGraphicFramePr>
        <p:xfrm>
          <a:off x="3882192" y="1024987"/>
          <a:ext cx="1833289" cy="5674934"/>
        </p:xfrm>
        <a:graphic>
          <a:graphicData uri="http://schemas.openxmlformats.org/drawingml/2006/table">
            <a:tbl>
              <a:tblPr firstRow="1" bandRow="1">
                <a:tableStyleId>{5C22544A-7EE6-4342-B048-85BDC9FD1C3A}</a:tableStyleId>
              </a:tblPr>
              <a:tblGrid>
                <a:gridCol w="1833289">
                  <a:extLst>
                    <a:ext uri="{9D8B030D-6E8A-4147-A177-3AD203B41FA5}">
                      <a16:colId xmlns:a16="http://schemas.microsoft.com/office/drawing/2014/main" val="1353673803"/>
                    </a:ext>
                  </a:extLst>
                </a:gridCol>
              </a:tblGrid>
              <a:tr h="653067">
                <a:tc>
                  <a:txBody>
                    <a:bodyPr/>
                    <a:lstStyle/>
                    <a:p>
                      <a:endParaRPr kumimoji="1" lang="ja-JP" altLang="en-US"/>
                    </a:p>
                  </a:txBody>
                  <a:tcPr/>
                </a:tc>
                <a:extLst>
                  <a:ext uri="{0D108BD9-81ED-4DB2-BD59-A6C34878D82A}">
                    <a16:rowId xmlns:a16="http://schemas.microsoft.com/office/drawing/2014/main" val="1965523934"/>
                  </a:ext>
                </a:extLst>
              </a:tr>
              <a:tr h="2537892">
                <a:tc>
                  <a:txBody>
                    <a:bodyPr/>
                    <a:lstStyle/>
                    <a:p>
                      <a:endParaRPr kumimoji="1" lang="ja-JP" altLang="en-US" dirty="0"/>
                    </a:p>
                  </a:txBody>
                  <a:tcPr/>
                </a:tc>
                <a:extLst>
                  <a:ext uri="{0D108BD9-81ED-4DB2-BD59-A6C34878D82A}">
                    <a16:rowId xmlns:a16="http://schemas.microsoft.com/office/drawing/2014/main" val="3064591577"/>
                  </a:ext>
                </a:extLst>
              </a:tr>
              <a:tr h="1167618">
                <a:tc>
                  <a:txBody>
                    <a:bodyPr/>
                    <a:lstStyle/>
                    <a:p>
                      <a:endParaRPr kumimoji="1" lang="ja-JP" altLang="en-US" dirty="0"/>
                    </a:p>
                  </a:txBody>
                  <a:tcPr/>
                </a:tc>
                <a:extLst>
                  <a:ext uri="{0D108BD9-81ED-4DB2-BD59-A6C34878D82A}">
                    <a16:rowId xmlns:a16="http://schemas.microsoft.com/office/drawing/2014/main" val="2822332278"/>
                  </a:ext>
                </a:extLst>
              </a:tr>
              <a:tr h="1316357">
                <a:tc>
                  <a:txBody>
                    <a:bodyPr/>
                    <a:lstStyle/>
                    <a:p>
                      <a:endParaRPr kumimoji="1" lang="ja-JP" altLang="en-US" dirty="0"/>
                    </a:p>
                  </a:txBody>
                  <a:tcPr/>
                </a:tc>
                <a:extLst>
                  <a:ext uri="{0D108BD9-81ED-4DB2-BD59-A6C34878D82A}">
                    <a16:rowId xmlns:a16="http://schemas.microsoft.com/office/drawing/2014/main" val="1614689360"/>
                  </a:ext>
                </a:extLst>
              </a:tr>
            </a:tbl>
          </a:graphicData>
        </a:graphic>
      </p:graphicFrame>
      <p:graphicFrame>
        <p:nvGraphicFramePr>
          <p:cNvPr id="28" name="表 28">
            <a:extLst>
              <a:ext uri="{FF2B5EF4-FFF2-40B4-BE49-F238E27FC236}">
                <a16:creationId xmlns:a16="http://schemas.microsoft.com/office/drawing/2014/main" id="{8F4273E5-6BAB-4456-9D71-2AD3AE2A3568}"/>
              </a:ext>
            </a:extLst>
          </p:cNvPr>
          <p:cNvGraphicFramePr>
            <a:graphicFrameLocks noGrp="1"/>
          </p:cNvGraphicFramePr>
          <p:nvPr/>
        </p:nvGraphicFramePr>
        <p:xfrm>
          <a:off x="1938399" y="1029349"/>
          <a:ext cx="1833289" cy="5674934"/>
        </p:xfrm>
        <a:graphic>
          <a:graphicData uri="http://schemas.openxmlformats.org/drawingml/2006/table">
            <a:tbl>
              <a:tblPr firstRow="1" bandRow="1">
                <a:tableStyleId>{5C22544A-7EE6-4342-B048-85BDC9FD1C3A}</a:tableStyleId>
              </a:tblPr>
              <a:tblGrid>
                <a:gridCol w="1833289">
                  <a:extLst>
                    <a:ext uri="{9D8B030D-6E8A-4147-A177-3AD203B41FA5}">
                      <a16:colId xmlns:a16="http://schemas.microsoft.com/office/drawing/2014/main" val="1353673803"/>
                    </a:ext>
                  </a:extLst>
                </a:gridCol>
              </a:tblGrid>
              <a:tr h="653067">
                <a:tc>
                  <a:txBody>
                    <a:bodyPr/>
                    <a:lstStyle/>
                    <a:p>
                      <a:endParaRPr kumimoji="1" lang="ja-JP" altLang="en-US"/>
                    </a:p>
                  </a:txBody>
                  <a:tcPr/>
                </a:tc>
                <a:extLst>
                  <a:ext uri="{0D108BD9-81ED-4DB2-BD59-A6C34878D82A}">
                    <a16:rowId xmlns:a16="http://schemas.microsoft.com/office/drawing/2014/main" val="1965523934"/>
                  </a:ext>
                </a:extLst>
              </a:tr>
              <a:tr h="2537892">
                <a:tc>
                  <a:txBody>
                    <a:bodyPr/>
                    <a:lstStyle/>
                    <a:p>
                      <a:endParaRPr kumimoji="1" lang="ja-JP" altLang="en-US" dirty="0"/>
                    </a:p>
                  </a:txBody>
                  <a:tcPr/>
                </a:tc>
                <a:extLst>
                  <a:ext uri="{0D108BD9-81ED-4DB2-BD59-A6C34878D82A}">
                    <a16:rowId xmlns:a16="http://schemas.microsoft.com/office/drawing/2014/main" val="3064591577"/>
                  </a:ext>
                </a:extLst>
              </a:tr>
              <a:tr h="1167618">
                <a:tc>
                  <a:txBody>
                    <a:bodyPr/>
                    <a:lstStyle/>
                    <a:p>
                      <a:endParaRPr kumimoji="1" lang="ja-JP" altLang="en-US" dirty="0"/>
                    </a:p>
                  </a:txBody>
                  <a:tcPr/>
                </a:tc>
                <a:extLst>
                  <a:ext uri="{0D108BD9-81ED-4DB2-BD59-A6C34878D82A}">
                    <a16:rowId xmlns:a16="http://schemas.microsoft.com/office/drawing/2014/main" val="2822332278"/>
                  </a:ext>
                </a:extLst>
              </a:tr>
              <a:tr h="1316357">
                <a:tc>
                  <a:txBody>
                    <a:bodyPr/>
                    <a:lstStyle/>
                    <a:p>
                      <a:endParaRPr kumimoji="1" lang="ja-JP" altLang="en-US" dirty="0"/>
                    </a:p>
                  </a:txBody>
                  <a:tcPr/>
                </a:tc>
                <a:extLst>
                  <a:ext uri="{0D108BD9-81ED-4DB2-BD59-A6C34878D82A}">
                    <a16:rowId xmlns:a16="http://schemas.microsoft.com/office/drawing/2014/main" val="1614689360"/>
                  </a:ext>
                </a:extLst>
              </a:tr>
            </a:tbl>
          </a:graphicData>
        </a:graphic>
      </p:graphicFrame>
      <p:graphicFrame>
        <p:nvGraphicFramePr>
          <p:cNvPr id="27" name="表 27">
            <a:extLst>
              <a:ext uri="{FF2B5EF4-FFF2-40B4-BE49-F238E27FC236}">
                <a16:creationId xmlns:a16="http://schemas.microsoft.com/office/drawing/2014/main" id="{6E4065BC-ACD8-4D55-9FDE-A3D24ECF9DE5}"/>
              </a:ext>
            </a:extLst>
          </p:cNvPr>
          <p:cNvGraphicFramePr>
            <a:graphicFrameLocks noGrp="1"/>
          </p:cNvGraphicFramePr>
          <p:nvPr/>
        </p:nvGraphicFramePr>
        <p:xfrm>
          <a:off x="205818" y="1043852"/>
          <a:ext cx="1653990" cy="5637205"/>
        </p:xfrm>
        <a:graphic>
          <a:graphicData uri="http://schemas.openxmlformats.org/drawingml/2006/table">
            <a:tbl>
              <a:tblPr firstRow="1" bandRow="1">
                <a:tableStyleId>{21E4AEA4-8DFA-4A89-87EB-49C32662AFE0}</a:tableStyleId>
              </a:tblPr>
              <a:tblGrid>
                <a:gridCol w="1653990">
                  <a:extLst>
                    <a:ext uri="{9D8B030D-6E8A-4147-A177-3AD203B41FA5}">
                      <a16:colId xmlns:a16="http://schemas.microsoft.com/office/drawing/2014/main" val="282978130"/>
                    </a:ext>
                  </a:extLst>
                </a:gridCol>
              </a:tblGrid>
              <a:tr h="693010">
                <a:tc>
                  <a:txBody>
                    <a:bodyPr/>
                    <a:lstStyle/>
                    <a:p>
                      <a:endParaRPr kumimoji="1" lang="ja-JP" altLang="en-US" dirty="0"/>
                    </a:p>
                  </a:txBody>
                  <a:tcPr/>
                </a:tc>
                <a:extLst>
                  <a:ext uri="{0D108BD9-81ED-4DB2-BD59-A6C34878D82A}">
                    <a16:rowId xmlns:a16="http://schemas.microsoft.com/office/drawing/2014/main" val="1345833726"/>
                  </a:ext>
                </a:extLst>
              </a:tr>
              <a:tr h="2497575">
                <a:tc>
                  <a:txBody>
                    <a:bodyPr/>
                    <a:lstStyle/>
                    <a:p>
                      <a:endParaRPr kumimoji="1" lang="ja-JP" altLang="en-US" dirty="0"/>
                    </a:p>
                  </a:txBody>
                  <a:tcPr/>
                </a:tc>
                <a:extLst>
                  <a:ext uri="{0D108BD9-81ED-4DB2-BD59-A6C34878D82A}">
                    <a16:rowId xmlns:a16="http://schemas.microsoft.com/office/drawing/2014/main" val="3537067352"/>
                  </a:ext>
                </a:extLst>
              </a:tr>
              <a:tr h="1136313">
                <a:tc>
                  <a:txBody>
                    <a:bodyPr/>
                    <a:lstStyle/>
                    <a:p>
                      <a:endParaRPr kumimoji="1" lang="ja-JP" altLang="en-US"/>
                    </a:p>
                  </a:txBody>
                  <a:tcPr/>
                </a:tc>
                <a:extLst>
                  <a:ext uri="{0D108BD9-81ED-4DB2-BD59-A6C34878D82A}">
                    <a16:rowId xmlns:a16="http://schemas.microsoft.com/office/drawing/2014/main" val="2899732575"/>
                  </a:ext>
                </a:extLst>
              </a:tr>
              <a:tr h="1310307">
                <a:tc>
                  <a:txBody>
                    <a:bodyPr/>
                    <a:lstStyle/>
                    <a:p>
                      <a:endParaRPr kumimoji="1" lang="ja-JP" altLang="en-US" dirty="0"/>
                    </a:p>
                  </a:txBody>
                  <a:tcPr/>
                </a:tc>
                <a:extLst>
                  <a:ext uri="{0D108BD9-81ED-4DB2-BD59-A6C34878D82A}">
                    <a16:rowId xmlns:a16="http://schemas.microsoft.com/office/drawing/2014/main" val="1671003566"/>
                  </a:ext>
                </a:extLst>
              </a:tr>
            </a:tbl>
          </a:graphicData>
        </a:graphic>
      </p:graphicFrame>
      <p:sp>
        <p:nvSpPr>
          <p:cNvPr id="23" name="四角形: 角を丸くする 22">
            <a:extLst>
              <a:ext uri="{FF2B5EF4-FFF2-40B4-BE49-F238E27FC236}">
                <a16:creationId xmlns:a16="http://schemas.microsoft.com/office/drawing/2014/main" id="{728FB7F8-44B1-4E1B-97B7-8B3743E0BD7A}"/>
              </a:ext>
            </a:extLst>
          </p:cNvPr>
          <p:cNvSpPr/>
          <p:nvPr/>
        </p:nvSpPr>
        <p:spPr>
          <a:xfrm>
            <a:off x="8037640" y="2594998"/>
            <a:ext cx="1239419" cy="947839"/>
          </a:xfrm>
          <a:prstGeom prst="roundRect">
            <a:avLst/>
          </a:prstGeom>
          <a:solidFill>
            <a:srgbClr val="92D050"/>
          </a:solidFill>
          <a:ln>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7" name="四角形: 角を丸くする 16">
            <a:extLst>
              <a:ext uri="{FF2B5EF4-FFF2-40B4-BE49-F238E27FC236}">
                <a16:creationId xmlns:a16="http://schemas.microsoft.com/office/drawing/2014/main" id="{C5A9AEFA-9CA6-4667-A820-9B659BA50D96}"/>
              </a:ext>
            </a:extLst>
          </p:cNvPr>
          <p:cNvSpPr/>
          <p:nvPr/>
        </p:nvSpPr>
        <p:spPr>
          <a:xfrm>
            <a:off x="7968762" y="3700059"/>
            <a:ext cx="1697497" cy="1496241"/>
          </a:xfrm>
          <a:prstGeom prst="roundRect">
            <a:avLst/>
          </a:prstGeom>
          <a:solidFill>
            <a:srgbClr val="92D050"/>
          </a:solidFill>
          <a:ln>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6" name="四角形: 角を丸くする 15">
            <a:extLst>
              <a:ext uri="{FF2B5EF4-FFF2-40B4-BE49-F238E27FC236}">
                <a16:creationId xmlns:a16="http://schemas.microsoft.com/office/drawing/2014/main" id="{1A145BC4-C5F8-4ACD-9048-8427315434EA}"/>
              </a:ext>
            </a:extLst>
          </p:cNvPr>
          <p:cNvSpPr/>
          <p:nvPr/>
        </p:nvSpPr>
        <p:spPr>
          <a:xfrm>
            <a:off x="2020480" y="4586681"/>
            <a:ext cx="5638795" cy="576775"/>
          </a:xfrm>
          <a:prstGeom prst="roundRect">
            <a:avLst/>
          </a:prstGeom>
          <a:solidFill>
            <a:srgbClr val="92D050"/>
          </a:solidFill>
          <a:ln>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4" name="四角形: 角を丸くする 13">
            <a:extLst>
              <a:ext uri="{FF2B5EF4-FFF2-40B4-BE49-F238E27FC236}">
                <a16:creationId xmlns:a16="http://schemas.microsoft.com/office/drawing/2014/main" id="{85445451-3C7E-4A96-AA94-F60AEB9694DD}"/>
              </a:ext>
            </a:extLst>
          </p:cNvPr>
          <p:cNvSpPr/>
          <p:nvPr/>
        </p:nvSpPr>
        <p:spPr>
          <a:xfrm>
            <a:off x="2039595" y="1870890"/>
            <a:ext cx="6476406" cy="576775"/>
          </a:xfrm>
          <a:prstGeom prst="roundRect">
            <a:avLst/>
          </a:prstGeom>
          <a:solidFill>
            <a:srgbClr val="92D050"/>
          </a:solidFill>
          <a:ln>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 name="テキスト ボックス 1">
            <a:extLst>
              <a:ext uri="{FF2B5EF4-FFF2-40B4-BE49-F238E27FC236}">
                <a16:creationId xmlns:a16="http://schemas.microsoft.com/office/drawing/2014/main" id="{53BD0E8A-6D83-453B-A054-92CC06197F69}"/>
              </a:ext>
            </a:extLst>
          </p:cNvPr>
          <p:cNvSpPr txBox="1"/>
          <p:nvPr/>
        </p:nvSpPr>
        <p:spPr>
          <a:xfrm>
            <a:off x="205818" y="2850406"/>
            <a:ext cx="1617785" cy="369332"/>
          </a:xfrm>
          <a:prstGeom prst="rect">
            <a:avLst/>
          </a:prstGeom>
          <a:noFill/>
        </p:spPr>
        <p:txBody>
          <a:bodyPr wrap="square" rtlCol="0">
            <a:spAutoFit/>
          </a:bodyPr>
          <a:lstStyle/>
          <a:p>
            <a:pPr algn="ctr"/>
            <a:r>
              <a:rPr kumimoji="1" lang="ja-JP" altLang="en-US" b="1" dirty="0"/>
              <a:t>障害の度合い</a:t>
            </a:r>
          </a:p>
        </p:txBody>
      </p:sp>
      <p:sp>
        <p:nvSpPr>
          <p:cNvPr id="3" name="テキスト ボックス 2">
            <a:extLst>
              <a:ext uri="{FF2B5EF4-FFF2-40B4-BE49-F238E27FC236}">
                <a16:creationId xmlns:a16="http://schemas.microsoft.com/office/drawing/2014/main" id="{2AB98E96-3ED6-4E07-BAC6-AE433367B28E}"/>
              </a:ext>
            </a:extLst>
          </p:cNvPr>
          <p:cNvSpPr txBox="1"/>
          <p:nvPr/>
        </p:nvSpPr>
        <p:spPr>
          <a:xfrm>
            <a:off x="186389" y="4701801"/>
            <a:ext cx="1617785" cy="369332"/>
          </a:xfrm>
          <a:prstGeom prst="rect">
            <a:avLst/>
          </a:prstGeom>
          <a:noFill/>
        </p:spPr>
        <p:txBody>
          <a:bodyPr wrap="square" rtlCol="0">
            <a:spAutoFit/>
          </a:bodyPr>
          <a:lstStyle/>
          <a:p>
            <a:pPr algn="ctr"/>
            <a:r>
              <a:rPr lang="ja-JP" altLang="en-US" b="1" dirty="0"/>
              <a:t>支援の必要度</a:t>
            </a:r>
            <a:endParaRPr kumimoji="1" lang="ja-JP" altLang="en-US" b="1" dirty="0"/>
          </a:p>
        </p:txBody>
      </p:sp>
      <p:sp>
        <p:nvSpPr>
          <p:cNvPr id="5" name="テキスト ボックス 4">
            <a:extLst>
              <a:ext uri="{FF2B5EF4-FFF2-40B4-BE49-F238E27FC236}">
                <a16:creationId xmlns:a16="http://schemas.microsoft.com/office/drawing/2014/main" id="{3F1F6BBC-0612-4B5C-9149-CF78248EF8E0}"/>
              </a:ext>
            </a:extLst>
          </p:cNvPr>
          <p:cNvSpPr txBox="1"/>
          <p:nvPr/>
        </p:nvSpPr>
        <p:spPr>
          <a:xfrm>
            <a:off x="2039595" y="1156636"/>
            <a:ext cx="1617785" cy="369332"/>
          </a:xfrm>
          <a:prstGeom prst="rect">
            <a:avLst/>
          </a:prstGeom>
          <a:solidFill>
            <a:schemeClr val="bg1"/>
          </a:solidFill>
          <a:ln>
            <a:noFill/>
          </a:ln>
        </p:spPr>
        <p:txBody>
          <a:bodyPr wrap="square" rtlCol="0">
            <a:spAutoFit/>
          </a:bodyPr>
          <a:lstStyle/>
          <a:p>
            <a:pPr algn="ctr"/>
            <a:r>
              <a:rPr kumimoji="1" lang="ja-JP" altLang="en-US" b="1" dirty="0"/>
              <a:t>身体障がい</a:t>
            </a:r>
          </a:p>
        </p:txBody>
      </p:sp>
      <p:sp>
        <p:nvSpPr>
          <p:cNvPr id="6" name="テキスト ボックス 5">
            <a:extLst>
              <a:ext uri="{FF2B5EF4-FFF2-40B4-BE49-F238E27FC236}">
                <a16:creationId xmlns:a16="http://schemas.microsoft.com/office/drawing/2014/main" id="{A118421E-2943-4244-ADFD-AE3F477B3987}"/>
              </a:ext>
            </a:extLst>
          </p:cNvPr>
          <p:cNvSpPr txBox="1"/>
          <p:nvPr/>
        </p:nvSpPr>
        <p:spPr>
          <a:xfrm>
            <a:off x="3983388" y="1156636"/>
            <a:ext cx="1602712" cy="369332"/>
          </a:xfrm>
          <a:prstGeom prst="rect">
            <a:avLst/>
          </a:prstGeom>
          <a:solidFill>
            <a:schemeClr val="bg1"/>
          </a:solidFill>
          <a:ln>
            <a:noFill/>
          </a:ln>
        </p:spPr>
        <p:txBody>
          <a:bodyPr wrap="square" rtlCol="0">
            <a:spAutoFit/>
          </a:bodyPr>
          <a:lstStyle/>
          <a:p>
            <a:pPr algn="ctr"/>
            <a:r>
              <a:rPr lang="ja-JP" altLang="en-US" b="1" dirty="0"/>
              <a:t>精神障がい</a:t>
            </a:r>
            <a:endParaRPr kumimoji="1" lang="ja-JP" altLang="en-US" b="1" dirty="0"/>
          </a:p>
        </p:txBody>
      </p:sp>
      <p:sp>
        <p:nvSpPr>
          <p:cNvPr id="7" name="テキスト ボックス 6">
            <a:extLst>
              <a:ext uri="{FF2B5EF4-FFF2-40B4-BE49-F238E27FC236}">
                <a16:creationId xmlns:a16="http://schemas.microsoft.com/office/drawing/2014/main" id="{E1CEF26F-A5D5-428D-801B-734A119A8C8B}"/>
              </a:ext>
            </a:extLst>
          </p:cNvPr>
          <p:cNvSpPr txBox="1"/>
          <p:nvPr/>
        </p:nvSpPr>
        <p:spPr>
          <a:xfrm>
            <a:off x="5858833" y="1159407"/>
            <a:ext cx="1936032" cy="307777"/>
          </a:xfrm>
          <a:prstGeom prst="rect">
            <a:avLst/>
          </a:prstGeom>
          <a:solidFill>
            <a:schemeClr val="bg1"/>
          </a:solidFill>
          <a:ln>
            <a:noFill/>
          </a:ln>
        </p:spPr>
        <p:txBody>
          <a:bodyPr wrap="square" rtlCol="0">
            <a:spAutoFit/>
          </a:bodyPr>
          <a:lstStyle/>
          <a:p>
            <a:pPr algn="ctr"/>
            <a:r>
              <a:rPr lang="ja-JP" altLang="en-US" sz="1400" b="1" dirty="0"/>
              <a:t>発達（知的）</a:t>
            </a:r>
            <a:r>
              <a:rPr kumimoji="1" lang="ja-JP" altLang="en-US" sz="1400" b="1" dirty="0"/>
              <a:t>障がい</a:t>
            </a:r>
          </a:p>
        </p:txBody>
      </p:sp>
      <p:sp>
        <p:nvSpPr>
          <p:cNvPr id="9" name="テキスト ボックス 8">
            <a:extLst>
              <a:ext uri="{FF2B5EF4-FFF2-40B4-BE49-F238E27FC236}">
                <a16:creationId xmlns:a16="http://schemas.microsoft.com/office/drawing/2014/main" id="{991B322B-E2E7-42A0-9BBC-73FEB582165A}"/>
              </a:ext>
            </a:extLst>
          </p:cNvPr>
          <p:cNvSpPr txBox="1"/>
          <p:nvPr/>
        </p:nvSpPr>
        <p:spPr>
          <a:xfrm>
            <a:off x="8725160" y="1156636"/>
            <a:ext cx="996758" cy="369332"/>
          </a:xfrm>
          <a:prstGeom prst="rect">
            <a:avLst/>
          </a:prstGeom>
          <a:solidFill>
            <a:schemeClr val="bg1"/>
          </a:solidFill>
          <a:ln>
            <a:noFill/>
          </a:ln>
        </p:spPr>
        <p:txBody>
          <a:bodyPr wrap="square" rtlCol="0">
            <a:spAutoFit/>
          </a:bodyPr>
          <a:lstStyle/>
          <a:p>
            <a:pPr algn="ctr"/>
            <a:r>
              <a:rPr kumimoji="1" lang="ja-JP" altLang="en-US" b="1" dirty="0"/>
              <a:t>高齢</a:t>
            </a:r>
          </a:p>
        </p:txBody>
      </p:sp>
      <p:sp>
        <p:nvSpPr>
          <p:cNvPr id="10" name="テキスト ボックス 9">
            <a:extLst>
              <a:ext uri="{FF2B5EF4-FFF2-40B4-BE49-F238E27FC236}">
                <a16:creationId xmlns:a16="http://schemas.microsoft.com/office/drawing/2014/main" id="{3C12E549-2C8A-48F4-B94F-D68DA0322779}"/>
              </a:ext>
            </a:extLst>
          </p:cNvPr>
          <p:cNvSpPr txBox="1"/>
          <p:nvPr/>
        </p:nvSpPr>
        <p:spPr>
          <a:xfrm>
            <a:off x="10575279" y="1156636"/>
            <a:ext cx="1388129" cy="369332"/>
          </a:xfrm>
          <a:prstGeom prst="rect">
            <a:avLst/>
          </a:prstGeom>
          <a:solidFill>
            <a:schemeClr val="bg1"/>
          </a:solidFill>
          <a:ln>
            <a:noFill/>
          </a:ln>
        </p:spPr>
        <p:txBody>
          <a:bodyPr wrap="square" rtlCol="0">
            <a:spAutoFit/>
          </a:bodyPr>
          <a:lstStyle/>
          <a:p>
            <a:pPr algn="ctr"/>
            <a:r>
              <a:rPr lang="ja-JP" altLang="en-US" b="1" dirty="0"/>
              <a:t>障がいなし</a:t>
            </a:r>
            <a:endParaRPr kumimoji="1" lang="ja-JP" altLang="en-US" b="1" dirty="0"/>
          </a:p>
        </p:txBody>
      </p:sp>
      <p:sp>
        <p:nvSpPr>
          <p:cNvPr id="11" name="テキスト ボックス 10">
            <a:extLst>
              <a:ext uri="{FF2B5EF4-FFF2-40B4-BE49-F238E27FC236}">
                <a16:creationId xmlns:a16="http://schemas.microsoft.com/office/drawing/2014/main" id="{EC7A22AD-6A8F-4275-AD80-3C10DB7C1826}"/>
              </a:ext>
            </a:extLst>
          </p:cNvPr>
          <p:cNvSpPr txBox="1"/>
          <p:nvPr/>
        </p:nvSpPr>
        <p:spPr>
          <a:xfrm>
            <a:off x="4031844" y="1983674"/>
            <a:ext cx="2489045" cy="369332"/>
          </a:xfrm>
          <a:prstGeom prst="rect">
            <a:avLst/>
          </a:prstGeom>
          <a:solidFill>
            <a:schemeClr val="bg1"/>
          </a:solidFill>
        </p:spPr>
        <p:txBody>
          <a:bodyPr wrap="square" rtlCol="0">
            <a:spAutoFit/>
          </a:bodyPr>
          <a:lstStyle/>
          <a:p>
            <a:pPr algn="ctr"/>
            <a:r>
              <a:rPr kumimoji="1" lang="ja-JP" altLang="en-US" dirty="0"/>
              <a:t>障害者手帳　等級</a:t>
            </a:r>
          </a:p>
        </p:txBody>
      </p:sp>
      <p:sp>
        <p:nvSpPr>
          <p:cNvPr id="12" name="テキスト ボックス 11">
            <a:extLst>
              <a:ext uri="{FF2B5EF4-FFF2-40B4-BE49-F238E27FC236}">
                <a16:creationId xmlns:a16="http://schemas.microsoft.com/office/drawing/2014/main" id="{FDA6BEF6-33EC-4B8D-9921-91B2FCD33D4F}"/>
              </a:ext>
            </a:extLst>
          </p:cNvPr>
          <p:cNvSpPr txBox="1"/>
          <p:nvPr/>
        </p:nvSpPr>
        <p:spPr>
          <a:xfrm>
            <a:off x="8147534" y="4179106"/>
            <a:ext cx="1339951" cy="369332"/>
          </a:xfrm>
          <a:prstGeom prst="rect">
            <a:avLst/>
          </a:prstGeom>
          <a:solidFill>
            <a:schemeClr val="bg1"/>
          </a:solidFill>
        </p:spPr>
        <p:txBody>
          <a:bodyPr wrap="square" rtlCol="0">
            <a:spAutoFit/>
          </a:bodyPr>
          <a:lstStyle/>
          <a:p>
            <a:pPr algn="ctr"/>
            <a:r>
              <a:rPr lang="ja-JP" altLang="en-US" dirty="0"/>
              <a:t>要介護度</a:t>
            </a:r>
            <a:endParaRPr kumimoji="1" lang="ja-JP" altLang="en-US" dirty="0"/>
          </a:p>
        </p:txBody>
      </p:sp>
      <p:sp>
        <p:nvSpPr>
          <p:cNvPr id="13" name="テキスト ボックス 12">
            <a:extLst>
              <a:ext uri="{FF2B5EF4-FFF2-40B4-BE49-F238E27FC236}">
                <a16:creationId xmlns:a16="http://schemas.microsoft.com/office/drawing/2014/main" id="{AEF4AF18-820A-4CF1-92E0-8958A297DD35}"/>
              </a:ext>
            </a:extLst>
          </p:cNvPr>
          <p:cNvSpPr txBox="1"/>
          <p:nvPr/>
        </p:nvSpPr>
        <p:spPr>
          <a:xfrm>
            <a:off x="4030985" y="4690402"/>
            <a:ext cx="2010505" cy="369332"/>
          </a:xfrm>
          <a:prstGeom prst="rect">
            <a:avLst/>
          </a:prstGeom>
          <a:solidFill>
            <a:schemeClr val="bg1"/>
          </a:solidFill>
        </p:spPr>
        <p:txBody>
          <a:bodyPr wrap="square" rtlCol="0">
            <a:spAutoFit/>
          </a:bodyPr>
          <a:lstStyle/>
          <a:p>
            <a:pPr algn="ctr"/>
            <a:r>
              <a:rPr lang="ja-JP" altLang="en-US" dirty="0"/>
              <a:t>障害支援区分</a:t>
            </a:r>
            <a:endParaRPr kumimoji="1" lang="ja-JP" altLang="en-US" dirty="0"/>
          </a:p>
        </p:txBody>
      </p:sp>
      <p:sp>
        <p:nvSpPr>
          <p:cNvPr id="20" name="テキスト ボックス 19">
            <a:extLst>
              <a:ext uri="{FF2B5EF4-FFF2-40B4-BE49-F238E27FC236}">
                <a16:creationId xmlns:a16="http://schemas.microsoft.com/office/drawing/2014/main" id="{2A4FC385-1447-42DD-8877-101ABE55156D}"/>
              </a:ext>
            </a:extLst>
          </p:cNvPr>
          <p:cNvSpPr txBox="1"/>
          <p:nvPr/>
        </p:nvSpPr>
        <p:spPr>
          <a:xfrm>
            <a:off x="-310628" y="90661"/>
            <a:ext cx="11405522" cy="923330"/>
          </a:xfrm>
          <a:prstGeom prst="rect">
            <a:avLst/>
          </a:prstGeom>
          <a:noFill/>
        </p:spPr>
        <p:txBody>
          <a:bodyPr wrap="square" rtlCol="0">
            <a:spAutoFit/>
          </a:bodyPr>
          <a:lstStyle/>
          <a:p>
            <a:pPr algn="ctr"/>
            <a:r>
              <a:rPr kumimoji="1" lang="ja-JP" altLang="en-US" sz="3600" u="sng" dirty="0">
                <a:latin typeface="HG丸ｺﾞｼｯｸM-PRO" panose="020F0600000000000000" pitchFamily="50" charset="-128"/>
                <a:ea typeface="HG丸ｺﾞｼｯｸM-PRO" panose="020F0600000000000000" pitchFamily="50" charset="-128"/>
              </a:rPr>
              <a:t>“生きづらさ”</a:t>
            </a:r>
            <a:r>
              <a:rPr lang="ja-JP" altLang="en-US" sz="3600" u="sng" dirty="0">
                <a:latin typeface="HG丸ｺﾞｼｯｸM-PRO" panose="020F0600000000000000" pitchFamily="50" charset="-128"/>
                <a:ea typeface="HG丸ｺﾞｼｯｸM-PRO" panose="020F0600000000000000" pitchFamily="50" charset="-128"/>
              </a:rPr>
              <a:t>を</a:t>
            </a:r>
            <a:r>
              <a:rPr kumimoji="1" lang="ja-JP" altLang="en-US" sz="3600" u="sng" dirty="0">
                <a:latin typeface="HG丸ｺﾞｼｯｸM-PRO" panose="020F0600000000000000" pitchFamily="50" charset="-128"/>
                <a:ea typeface="HG丸ｺﾞｼｯｸM-PRO" panose="020F0600000000000000" pitchFamily="50" charset="-128"/>
              </a:rPr>
              <a:t>評価するための視点とその尺度</a:t>
            </a:r>
            <a:endParaRPr kumimoji="1" lang="en-US" altLang="ja-JP" sz="3600" u="sng" dirty="0">
              <a:latin typeface="HG丸ｺﾞｼｯｸM-PRO" panose="020F0600000000000000" pitchFamily="50" charset="-128"/>
              <a:ea typeface="HG丸ｺﾞｼｯｸM-PRO" panose="020F0600000000000000" pitchFamily="50" charset="-128"/>
            </a:endParaRPr>
          </a:p>
          <a:p>
            <a:pPr algn="ctr"/>
            <a:endParaRPr kumimoji="1" lang="ja-JP" altLang="en-US" dirty="0"/>
          </a:p>
        </p:txBody>
      </p:sp>
      <p:sp>
        <p:nvSpPr>
          <p:cNvPr id="21" name="テキスト ボックス 20">
            <a:extLst>
              <a:ext uri="{FF2B5EF4-FFF2-40B4-BE49-F238E27FC236}">
                <a16:creationId xmlns:a16="http://schemas.microsoft.com/office/drawing/2014/main" id="{9CC43BA0-39B9-4914-BD15-F07252D9A874}"/>
              </a:ext>
            </a:extLst>
          </p:cNvPr>
          <p:cNvSpPr txBox="1"/>
          <p:nvPr/>
        </p:nvSpPr>
        <p:spPr>
          <a:xfrm>
            <a:off x="228592" y="1198657"/>
            <a:ext cx="1533377" cy="369332"/>
          </a:xfrm>
          <a:prstGeom prst="rect">
            <a:avLst/>
          </a:prstGeom>
          <a:noFill/>
        </p:spPr>
        <p:txBody>
          <a:bodyPr wrap="square" rtlCol="0">
            <a:spAutoFit/>
          </a:bodyPr>
          <a:lstStyle/>
          <a:p>
            <a:pPr algn="ctr"/>
            <a:r>
              <a:rPr kumimoji="1" lang="ja-JP" altLang="en-US" b="1" u="sng" dirty="0"/>
              <a:t>評価の視点</a:t>
            </a:r>
          </a:p>
        </p:txBody>
      </p:sp>
      <p:sp>
        <p:nvSpPr>
          <p:cNvPr id="22" name="テキスト ボックス 21">
            <a:extLst>
              <a:ext uri="{FF2B5EF4-FFF2-40B4-BE49-F238E27FC236}">
                <a16:creationId xmlns:a16="http://schemas.microsoft.com/office/drawing/2014/main" id="{2A1C8D96-439F-4B74-AB60-4752E5D712CB}"/>
              </a:ext>
            </a:extLst>
          </p:cNvPr>
          <p:cNvSpPr txBox="1"/>
          <p:nvPr/>
        </p:nvSpPr>
        <p:spPr>
          <a:xfrm>
            <a:off x="8103582" y="2745752"/>
            <a:ext cx="1107533" cy="646331"/>
          </a:xfrm>
          <a:prstGeom prst="rect">
            <a:avLst/>
          </a:prstGeom>
          <a:solidFill>
            <a:schemeClr val="bg1"/>
          </a:solidFill>
        </p:spPr>
        <p:txBody>
          <a:bodyPr wrap="square" rtlCol="0">
            <a:spAutoFit/>
          </a:bodyPr>
          <a:lstStyle/>
          <a:p>
            <a:pPr algn="ctr"/>
            <a:r>
              <a:rPr kumimoji="1" lang="ja-JP" altLang="en-US" dirty="0"/>
              <a:t>認知症</a:t>
            </a:r>
            <a:endParaRPr kumimoji="1" lang="en-US" altLang="ja-JP" dirty="0"/>
          </a:p>
          <a:p>
            <a:pPr algn="ctr"/>
            <a:r>
              <a:rPr kumimoji="1" lang="ja-JP" altLang="en-US" dirty="0"/>
              <a:t>スケール</a:t>
            </a:r>
            <a:endParaRPr kumimoji="1" lang="en-US" altLang="ja-JP" dirty="0"/>
          </a:p>
        </p:txBody>
      </p:sp>
      <p:sp>
        <p:nvSpPr>
          <p:cNvPr id="24" name="テキスト ボックス 23">
            <a:extLst>
              <a:ext uri="{FF2B5EF4-FFF2-40B4-BE49-F238E27FC236}">
                <a16:creationId xmlns:a16="http://schemas.microsoft.com/office/drawing/2014/main" id="{DC00C349-F480-41E0-B965-74B64A3AFC87}"/>
              </a:ext>
            </a:extLst>
          </p:cNvPr>
          <p:cNvSpPr txBox="1"/>
          <p:nvPr/>
        </p:nvSpPr>
        <p:spPr>
          <a:xfrm>
            <a:off x="228592" y="5716928"/>
            <a:ext cx="1617785" cy="646331"/>
          </a:xfrm>
          <a:prstGeom prst="rect">
            <a:avLst/>
          </a:prstGeom>
          <a:noFill/>
        </p:spPr>
        <p:txBody>
          <a:bodyPr wrap="square" rtlCol="0">
            <a:spAutoFit/>
          </a:bodyPr>
          <a:lstStyle/>
          <a:p>
            <a:pPr algn="ctr"/>
            <a:r>
              <a:rPr lang="ja-JP" altLang="en-US" b="1" dirty="0">
                <a:solidFill>
                  <a:srgbClr val="FF0000"/>
                </a:solidFill>
              </a:rPr>
              <a:t>適応行動</a:t>
            </a:r>
            <a:endParaRPr lang="en-US" altLang="ja-JP" b="1" dirty="0">
              <a:solidFill>
                <a:srgbClr val="FF0000"/>
              </a:solidFill>
            </a:endParaRPr>
          </a:p>
          <a:p>
            <a:pPr algn="ctr"/>
            <a:r>
              <a:rPr kumimoji="1" lang="ja-JP" altLang="en-US" b="1" dirty="0">
                <a:solidFill>
                  <a:srgbClr val="FF0000"/>
                </a:solidFill>
              </a:rPr>
              <a:t>（適応機能）</a:t>
            </a:r>
          </a:p>
        </p:txBody>
      </p:sp>
      <p:sp>
        <p:nvSpPr>
          <p:cNvPr id="25" name="四角形: 角を丸くする 24">
            <a:extLst>
              <a:ext uri="{FF2B5EF4-FFF2-40B4-BE49-F238E27FC236}">
                <a16:creationId xmlns:a16="http://schemas.microsoft.com/office/drawing/2014/main" id="{553A6CCA-4404-44AD-BCC6-6D478F831494}"/>
              </a:ext>
            </a:extLst>
          </p:cNvPr>
          <p:cNvSpPr/>
          <p:nvPr/>
        </p:nvSpPr>
        <p:spPr>
          <a:xfrm>
            <a:off x="1984146" y="5793242"/>
            <a:ext cx="10021465" cy="576775"/>
          </a:xfrm>
          <a:prstGeom prst="roundRect">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6" name="テキスト ボックス 25">
            <a:extLst>
              <a:ext uri="{FF2B5EF4-FFF2-40B4-BE49-F238E27FC236}">
                <a16:creationId xmlns:a16="http://schemas.microsoft.com/office/drawing/2014/main" id="{EEDF5EF5-1006-4EDB-A47A-59999F850AE6}"/>
              </a:ext>
            </a:extLst>
          </p:cNvPr>
          <p:cNvSpPr txBox="1"/>
          <p:nvPr/>
        </p:nvSpPr>
        <p:spPr>
          <a:xfrm>
            <a:off x="3467329" y="5929808"/>
            <a:ext cx="7029743" cy="369332"/>
          </a:xfrm>
          <a:prstGeom prst="rect">
            <a:avLst/>
          </a:prstGeom>
          <a:solidFill>
            <a:schemeClr val="bg1"/>
          </a:solidFill>
        </p:spPr>
        <p:txBody>
          <a:bodyPr wrap="square" rtlCol="0">
            <a:spAutoFit/>
          </a:bodyPr>
          <a:lstStyle/>
          <a:p>
            <a:pPr algn="ctr"/>
            <a:r>
              <a:rPr kumimoji="1" lang="ja-JP" altLang="en-US" dirty="0"/>
              <a:t>適応行動の評価スケール　　</a:t>
            </a:r>
            <a:r>
              <a:rPr kumimoji="1" lang="en-US" altLang="ja-JP" dirty="0"/>
              <a:t>vineland-Ⅱ</a:t>
            </a:r>
            <a:r>
              <a:rPr kumimoji="1" lang="ja-JP" altLang="en-US" dirty="0"/>
              <a:t>適応行動尺度　など</a:t>
            </a:r>
          </a:p>
        </p:txBody>
      </p:sp>
      <p:sp>
        <p:nvSpPr>
          <p:cNvPr id="33" name="四角形: 角を丸くする 32">
            <a:extLst>
              <a:ext uri="{FF2B5EF4-FFF2-40B4-BE49-F238E27FC236}">
                <a16:creationId xmlns:a16="http://schemas.microsoft.com/office/drawing/2014/main" id="{CBC3D4F9-179E-4212-8F2D-E6D5C5C519BB}"/>
              </a:ext>
            </a:extLst>
          </p:cNvPr>
          <p:cNvSpPr/>
          <p:nvPr/>
        </p:nvSpPr>
        <p:spPr>
          <a:xfrm>
            <a:off x="5913829" y="2584231"/>
            <a:ext cx="1134086" cy="647054"/>
          </a:xfrm>
          <a:prstGeom prst="roundRect">
            <a:avLst/>
          </a:prstGeom>
          <a:solidFill>
            <a:srgbClr val="92D050"/>
          </a:solidFill>
          <a:ln>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ja-JP" altLang="en-US" dirty="0"/>
              <a:t>ｆ</a:t>
            </a:r>
          </a:p>
        </p:txBody>
      </p:sp>
      <p:sp>
        <p:nvSpPr>
          <p:cNvPr id="34" name="テキスト ボックス 33">
            <a:extLst>
              <a:ext uri="{FF2B5EF4-FFF2-40B4-BE49-F238E27FC236}">
                <a16:creationId xmlns:a16="http://schemas.microsoft.com/office/drawing/2014/main" id="{C13326EE-B709-4308-9F82-1AFD8F8B9549}"/>
              </a:ext>
            </a:extLst>
          </p:cNvPr>
          <p:cNvSpPr txBox="1"/>
          <p:nvPr/>
        </p:nvSpPr>
        <p:spPr>
          <a:xfrm>
            <a:off x="6003598" y="2729434"/>
            <a:ext cx="897785" cy="369332"/>
          </a:xfrm>
          <a:prstGeom prst="rect">
            <a:avLst/>
          </a:prstGeom>
          <a:solidFill>
            <a:schemeClr val="bg1"/>
          </a:solidFill>
        </p:spPr>
        <p:txBody>
          <a:bodyPr wrap="square" rtlCol="0">
            <a:spAutoFit/>
          </a:bodyPr>
          <a:lstStyle/>
          <a:p>
            <a:pPr algn="ctr"/>
            <a:r>
              <a:rPr kumimoji="1" lang="en-US" altLang="ja-JP" dirty="0"/>
              <a:t>IQ</a:t>
            </a:r>
            <a:r>
              <a:rPr kumimoji="1" lang="ja-JP" altLang="en-US" dirty="0"/>
              <a:t>評価</a:t>
            </a:r>
            <a:endParaRPr kumimoji="1" lang="en-US" altLang="ja-JP" dirty="0"/>
          </a:p>
        </p:txBody>
      </p:sp>
      <p:sp>
        <p:nvSpPr>
          <p:cNvPr id="35" name="四角形: 角を丸くする 34">
            <a:extLst>
              <a:ext uri="{FF2B5EF4-FFF2-40B4-BE49-F238E27FC236}">
                <a16:creationId xmlns:a16="http://schemas.microsoft.com/office/drawing/2014/main" id="{109BDD96-2D30-49A6-B308-836CBB272B22}"/>
              </a:ext>
            </a:extLst>
          </p:cNvPr>
          <p:cNvSpPr/>
          <p:nvPr/>
        </p:nvSpPr>
        <p:spPr>
          <a:xfrm>
            <a:off x="9948211" y="1845003"/>
            <a:ext cx="1936053" cy="3349423"/>
          </a:xfrm>
          <a:prstGeom prst="roundRect">
            <a:avLst/>
          </a:prstGeom>
          <a:noFill/>
          <a:ln w="38100">
            <a:solidFill>
              <a:srgbClr val="002060"/>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6" name="テキスト ボックス 35">
            <a:extLst>
              <a:ext uri="{FF2B5EF4-FFF2-40B4-BE49-F238E27FC236}">
                <a16:creationId xmlns:a16="http://schemas.microsoft.com/office/drawing/2014/main" id="{CDB45E3A-B1AB-44EA-9513-523EAEA6D32F}"/>
              </a:ext>
            </a:extLst>
          </p:cNvPr>
          <p:cNvSpPr txBox="1"/>
          <p:nvPr/>
        </p:nvSpPr>
        <p:spPr>
          <a:xfrm>
            <a:off x="10113957" y="2499730"/>
            <a:ext cx="1677101" cy="1754326"/>
          </a:xfrm>
          <a:prstGeom prst="rect">
            <a:avLst/>
          </a:prstGeom>
          <a:noFill/>
        </p:spPr>
        <p:txBody>
          <a:bodyPr wrap="square" rtlCol="0">
            <a:spAutoFit/>
          </a:bodyPr>
          <a:lstStyle/>
          <a:p>
            <a:r>
              <a:rPr lang="ja-JP" altLang="en-US" b="1" dirty="0"/>
              <a:t>障がいなし</a:t>
            </a:r>
            <a:r>
              <a:rPr kumimoji="1" lang="ja-JP" altLang="en-US" b="1" dirty="0"/>
              <a:t>、元気な高齢者等の心身状況や支援の必要度の評価スケールはない。</a:t>
            </a:r>
          </a:p>
        </p:txBody>
      </p:sp>
      <p:sp>
        <p:nvSpPr>
          <p:cNvPr id="37" name="楕円 36">
            <a:extLst>
              <a:ext uri="{FF2B5EF4-FFF2-40B4-BE49-F238E27FC236}">
                <a16:creationId xmlns:a16="http://schemas.microsoft.com/office/drawing/2014/main" id="{C7108E8D-FCAA-4867-B09C-840F34D3E332}"/>
              </a:ext>
            </a:extLst>
          </p:cNvPr>
          <p:cNvSpPr/>
          <p:nvPr/>
        </p:nvSpPr>
        <p:spPr>
          <a:xfrm>
            <a:off x="228592" y="5340189"/>
            <a:ext cx="1650645" cy="1473983"/>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pic>
        <p:nvPicPr>
          <p:cNvPr id="15" name="ビデオ 14">
            <a:hlinkClick r:id="" action="ppaction://media"/>
            <a:extLst>
              <a:ext uri="{FF2B5EF4-FFF2-40B4-BE49-F238E27FC236}">
                <a16:creationId xmlns:a16="http://schemas.microsoft.com/office/drawing/2014/main" id="{554FA328-2390-D8D3-9F31-07915316DE8D}"/>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6"/>
          <a:srcRect l="121" r="121"/>
          <a:stretch>
            <a:fillRect/>
          </a:stretch>
        </p:blipFill>
        <p:spPr>
          <a:xfrm>
            <a:off x="10858138" y="123740"/>
            <a:ext cx="1247113" cy="703201"/>
          </a:xfrm>
          <a:prstGeom prst="rect">
            <a:avLst/>
          </a:prstGeom>
        </p:spPr>
      </p:pic>
    </p:spTree>
    <p:custDataLst>
      <p:tags r:id="rId1"/>
    </p:custDataLst>
    <p:extLst>
      <p:ext uri="{BB962C8B-B14F-4D97-AF65-F5344CB8AC3E}">
        <p14:creationId xmlns:p14="http://schemas.microsoft.com/office/powerpoint/2010/main" val="2773552204"/>
      </p:ext>
    </p:extLst>
  </p:cSld>
  <p:clrMapOvr>
    <a:masterClrMapping/>
  </p:clrMapOvr>
  <mc:AlternateContent xmlns:mc="http://schemas.openxmlformats.org/markup-compatibility/2006">
    <mc:Choice xmlns:p14="http://schemas.microsoft.com/office/powerpoint/2010/main" Requires="p14">
      <p:transition spd="slow" p14:dur="2000" advTm="25505"/>
    </mc:Choice>
    <mc:Fallback>
      <p:transition spd="slow" advTm="255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5"/>
                </p:tgtEl>
              </p:cMediaNode>
            </p:video>
            <p:seq concurrent="1" nextAc="seek">
              <p:cTn id="8" restart="whenNotActive" fill="hold" evtFilter="cancelBubble" nodeType="interactiveSeq">
                <p:stCondLst>
                  <p:cond evt="onClick" delay="0">
                    <p:tgtEl>
                      <p:spTgt spid="1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5"/>
                                        </p:tgtEl>
                                      </p:cBhvr>
                                    </p:cmd>
                                  </p:childTnLst>
                                </p:cTn>
                              </p:par>
                            </p:childTnLst>
                          </p:cTn>
                        </p:par>
                      </p:childTnLst>
                    </p:cTn>
                  </p:par>
                </p:childTnLst>
              </p:cTn>
              <p:nextCondLst>
                <p:cond evt="onClick" delay="0">
                  <p:tgtEl>
                    <p:spTgt spid="15"/>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テキスト ボックス 2">
            <a:extLst>
              <a:ext uri="{FF2B5EF4-FFF2-40B4-BE49-F238E27FC236}">
                <a16:creationId xmlns:a16="http://schemas.microsoft.com/office/drawing/2014/main" id="{75C405C2-6B67-45E1-8FA9-A7F8C9C46A91}"/>
              </a:ext>
            </a:extLst>
          </p:cNvPr>
          <p:cNvSpPr txBox="1"/>
          <p:nvPr/>
        </p:nvSpPr>
        <p:spPr>
          <a:xfrm>
            <a:off x="591977" y="529414"/>
            <a:ext cx="10542826" cy="923330"/>
          </a:xfrm>
          <a:prstGeom prst="rect">
            <a:avLst/>
          </a:prstGeom>
          <a:noFill/>
        </p:spPr>
        <p:txBody>
          <a:bodyPr wrap="square" rtlCol="0">
            <a:spAutoFit/>
          </a:bodyPr>
          <a:lstStyle/>
          <a:p>
            <a:pPr algn="ctr"/>
            <a:r>
              <a:rPr lang="ja-JP" altLang="en-US" sz="5400" u="sng" dirty="0">
                <a:latin typeface="HG丸ｺﾞｼｯｸM-PRO" panose="020F0600000000000000" pitchFamily="50" charset="-128"/>
                <a:ea typeface="HG丸ｺﾞｼｯｸM-PRO" panose="020F0600000000000000" pitchFamily="50" charset="-128"/>
              </a:rPr>
              <a:t>救護施設の「専門性」とは？</a:t>
            </a:r>
            <a:endParaRPr kumimoji="1" lang="ja-JP" altLang="en-US" sz="5400" u="sng" dirty="0">
              <a:latin typeface="HG丸ｺﾞｼｯｸM-PRO" panose="020F0600000000000000" pitchFamily="50" charset="-128"/>
              <a:ea typeface="HG丸ｺﾞｼｯｸM-PRO" panose="020F0600000000000000" pitchFamily="50" charset="-128"/>
            </a:endParaRPr>
          </a:p>
        </p:txBody>
      </p:sp>
      <p:sp>
        <p:nvSpPr>
          <p:cNvPr id="5" name="テキスト ボックス 4">
            <a:extLst>
              <a:ext uri="{FF2B5EF4-FFF2-40B4-BE49-F238E27FC236}">
                <a16:creationId xmlns:a16="http://schemas.microsoft.com/office/drawing/2014/main" id="{43BD26A4-EE50-468C-A474-76E985EFF475}"/>
              </a:ext>
            </a:extLst>
          </p:cNvPr>
          <p:cNvSpPr txBox="1"/>
          <p:nvPr/>
        </p:nvSpPr>
        <p:spPr>
          <a:xfrm>
            <a:off x="176464" y="2005460"/>
            <a:ext cx="11373852" cy="2585323"/>
          </a:xfrm>
          <a:prstGeom prst="rect">
            <a:avLst/>
          </a:prstGeom>
          <a:noFill/>
        </p:spPr>
        <p:txBody>
          <a:bodyPr wrap="square" rtlCol="0">
            <a:spAutoFit/>
          </a:bodyPr>
          <a:lstStyle/>
          <a:p>
            <a:pPr algn="ctr"/>
            <a:r>
              <a:rPr kumimoji="1" lang="ja-JP" altLang="en-US" sz="5400" b="1" dirty="0">
                <a:solidFill>
                  <a:srgbClr val="FF0000"/>
                </a:solidFill>
                <a:latin typeface="HG丸ｺﾞｼｯｸM-PRO" panose="020F0600000000000000" pitchFamily="50" charset="-128"/>
                <a:ea typeface="HG丸ｺﾞｼｯｸM-PRO" panose="020F0600000000000000" pitchFamily="50" charset="-128"/>
              </a:rPr>
              <a:t>私たちの仕事（専門性）は利用者を</a:t>
            </a:r>
            <a:endParaRPr kumimoji="1" lang="en-US" altLang="ja-JP" sz="5400" b="1" dirty="0">
              <a:solidFill>
                <a:srgbClr val="FF0000"/>
              </a:solidFill>
              <a:latin typeface="HG丸ｺﾞｼｯｸM-PRO" panose="020F0600000000000000" pitchFamily="50" charset="-128"/>
              <a:ea typeface="HG丸ｺﾞｼｯｸM-PRO" panose="020F0600000000000000" pitchFamily="50" charset="-128"/>
            </a:endParaRPr>
          </a:p>
          <a:p>
            <a:pPr algn="ctr"/>
            <a:r>
              <a:rPr kumimoji="1" lang="ja-JP" altLang="en-US" sz="5400" b="1" dirty="0">
                <a:solidFill>
                  <a:srgbClr val="FF0000"/>
                </a:solidFill>
                <a:latin typeface="HG丸ｺﾞｼｯｸM-PRO" panose="020F0600000000000000" pitchFamily="50" charset="-128"/>
                <a:ea typeface="HG丸ｺﾞｼｯｸM-PRO" panose="020F0600000000000000" pitchFamily="50" charset="-128"/>
              </a:rPr>
              <a:t>コントロールすることではなく、</a:t>
            </a:r>
            <a:endParaRPr kumimoji="1" lang="en-US" altLang="ja-JP" sz="5400" b="1" dirty="0">
              <a:solidFill>
                <a:srgbClr val="FF0000"/>
              </a:solidFill>
              <a:latin typeface="HG丸ｺﾞｼｯｸM-PRO" panose="020F0600000000000000" pitchFamily="50" charset="-128"/>
              <a:ea typeface="HG丸ｺﾞｼｯｸM-PRO" panose="020F0600000000000000" pitchFamily="50" charset="-128"/>
            </a:endParaRPr>
          </a:p>
          <a:p>
            <a:pPr algn="ctr"/>
            <a:r>
              <a:rPr kumimoji="1" lang="ja-JP" altLang="en-US" sz="5400" b="1" dirty="0">
                <a:solidFill>
                  <a:srgbClr val="FF0000"/>
                </a:solidFill>
                <a:latin typeface="HG丸ｺﾞｼｯｸM-PRO" panose="020F0600000000000000" pitchFamily="50" charset="-128"/>
                <a:ea typeface="HG丸ｺﾞｼｯｸM-PRO" panose="020F0600000000000000" pitchFamily="50" charset="-128"/>
              </a:rPr>
              <a:t>「適応行動」に働きかけることだ！</a:t>
            </a:r>
          </a:p>
        </p:txBody>
      </p:sp>
      <p:pic>
        <p:nvPicPr>
          <p:cNvPr id="4" name="ビデオ 3">
            <a:hlinkClick r:id="" action="ppaction://media"/>
            <a:extLst>
              <a:ext uri="{FF2B5EF4-FFF2-40B4-BE49-F238E27FC236}">
                <a16:creationId xmlns:a16="http://schemas.microsoft.com/office/drawing/2014/main" id="{7BC7310C-8001-CCFE-92F6-EC25FB8E40B7}"/>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121" r="121"/>
          <a:stretch>
            <a:fillRect/>
          </a:stretch>
        </p:blipFill>
        <p:spPr>
          <a:xfrm>
            <a:off x="9147683" y="5143500"/>
            <a:ext cx="3040633" cy="1714500"/>
          </a:xfrm>
          <a:prstGeom prst="rect">
            <a:avLst/>
          </a:prstGeom>
        </p:spPr>
      </p:pic>
    </p:spTree>
    <p:extLst>
      <p:ext uri="{BB962C8B-B14F-4D97-AF65-F5344CB8AC3E}">
        <p14:creationId xmlns:p14="http://schemas.microsoft.com/office/powerpoint/2010/main" val="4029302789"/>
      </p:ext>
    </p:extLst>
  </p:cSld>
  <p:clrMapOvr>
    <a:masterClrMapping/>
  </p:clrMapOvr>
  <mc:AlternateContent xmlns:mc="http://schemas.openxmlformats.org/markup-compatibility/2006">
    <mc:Choice xmlns:p14="http://schemas.microsoft.com/office/powerpoint/2010/main" Requires="p14">
      <p:transition spd="slow" p14:dur="2000" advTm="38238"/>
    </mc:Choice>
    <mc:Fallback>
      <p:transition spd="slow" advTm="382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タイトル 1">
            <a:extLst>
              <a:ext uri="{FF2B5EF4-FFF2-40B4-BE49-F238E27FC236}">
                <a16:creationId xmlns:a16="http://schemas.microsoft.com/office/drawing/2014/main" id="{763C47FD-E9C1-4236-9AA9-8DCBB88D1E19}"/>
              </a:ext>
            </a:extLst>
          </p:cNvPr>
          <p:cNvSpPr>
            <a:spLocks noGrp="1"/>
          </p:cNvSpPr>
          <p:nvPr>
            <p:ph type="title"/>
          </p:nvPr>
        </p:nvSpPr>
        <p:spPr>
          <a:xfrm>
            <a:off x="1059468" y="256674"/>
            <a:ext cx="9416469" cy="1433462"/>
          </a:xfrm>
        </p:spPr>
        <p:txBody>
          <a:bodyPr>
            <a:noAutofit/>
          </a:bodyPr>
          <a:lstStyle/>
          <a:p>
            <a:pPr algn="ctr"/>
            <a:r>
              <a:rPr lang="ja-JP" altLang="en-US" sz="3200" b="1" u="sng">
                <a:latin typeface="HG丸ｺﾞｼｯｸM-PRO" panose="020F0600000000000000" pitchFamily="50" charset="-128"/>
                <a:ea typeface="HG丸ｺﾞｼｯｸM-PRO" panose="020F0600000000000000" pitchFamily="50" charset="-128"/>
              </a:rPr>
              <a:t>適応行動とそれを計る尺度</a:t>
            </a:r>
            <a:br>
              <a:rPr lang="en-US" altLang="ja-JP" sz="3200" b="1">
                <a:latin typeface="HG丸ｺﾞｼｯｸM-PRO" panose="020F0600000000000000" pitchFamily="50" charset="-128"/>
                <a:ea typeface="HG丸ｺﾞｼｯｸM-PRO" panose="020F0600000000000000" pitchFamily="50" charset="-128"/>
              </a:rPr>
            </a:br>
            <a:r>
              <a:rPr lang="en-US" altLang="ja-JP" sz="2400" b="1">
                <a:latin typeface="HG丸ｺﾞｼｯｸM-PRO" panose="020F0600000000000000" pitchFamily="50" charset="-128"/>
                <a:ea typeface="HG丸ｺﾞｼｯｸM-PRO" panose="020F0600000000000000" pitchFamily="50" charset="-128"/>
              </a:rPr>
              <a:t>―</a:t>
            </a:r>
            <a:r>
              <a:rPr lang="ja-JP" altLang="en-US" sz="2400" b="1">
                <a:latin typeface="HG丸ｺﾞｼｯｸM-PRO" panose="020F0600000000000000" pitchFamily="50" charset="-128"/>
                <a:ea typeface="HG丸ｺﾞｼｯｸM-PRO" panose="020F0600000000000000" pitchFamily="50" charset="-128"/>
              </a:rPr>
              <a:t>「</a:t>
            </a:r>
            <a:r>
              <a:rPr lang="en-US" altLang="ja-JP" sz="2400" b="1">
                <a:latin typeface="HG丸ｺﾞｼｯｸM-PRO" panose="020F0600000000000000" pitchFamily="50" charset="-128"/>
                <a:ea typeface="HG丸ｺﾞｼｯｸM-PRO" panose="020F0600000000000000" pitchFamily="50" charset="-128"/>
              </a:rPr>
              <a:t>Vineland-Ⅱ</a:t>
            </a:r>
            <a:r>
              <a:rPr lang="ja-JP" altLang="en-US" sz="2400" b="1">
                <a:latin typeface="HG丸ｺﾞｼｯｸM-PRO" panose="020F0600000000000000" pitchFamily="50" charset="-128"/>
                <a:ea typeface="HG丸ｺﾞｼｯｸM-PRO" panose="020F0600000000000000" pitchFamily="50" charset="-128"/>
              </a:rPr>
              <a:t>適応行動尺度」－</a:t>
            </a:r>
            <a:br>
              <a:rPr lang="en-US" altLang="ja-JP" sz="2400" b="1">
                <a:latin typeface="HG丸ｺﾞｼｯｸM-PRO" panose="020F0600000000000000" pitchFamily="50" charset="-128"/>
                <a:ea typeface="HG丸ｺﾞｼｯｸM-PRO" panose="020F0600000000000000" pitchFamily="50" charset="-128"/>
              </a:rPr>
            </a:br>
            <a:endParaRPr lang="ja-JP" altLang="en-US" sz="2400" b="1" dirty="0">
              <a:latin typeface="HG丸ｺﾞｼｯｸM-PRO" panose="020F0600000000000000" pitchFamily="50" charset="-128"/>
              <a:ea typeface="HG丸ｺﾞｼｯｸM-PRO" panose="020F0600000000000000" pitchFamily="50" charset="-128"/>
            </a:endParaRPr>
          </a:p>
        </p:txBody>
      </p:sp>
      <p:sp>
        <p:nvSpPr>
          <p:cNvPr id="5123" name="コンテンツ プレースホルダー 2">
            <a:extLst>
              <a:ext uri="{FF2B5EF4-FFF2-40B4-BE49-F238E27FC236}">
                <a16:creationId xmlns:a16="http://schemas.microsoft.com/office/drawing/2014/main" id="{995E5500-BCE3-476F-8327-7C717CDCECD8}"/>
              </a:ext>
            </a:extLst>
          </p:cNvPr>
          <p:cNvSpPr>
            <a:spLocks noGrp="1"/>
          </p:cNvSpPr>
          <p:nvPr>
            <p:ph idx="1"/>
          </p:nvPr>
        </p:nvSpPr>
        <p:spPr>
          <a:xfrm>
            <a:off x="253218" y="1561800"/>
            <a:ext cx="11601897" cy="4612897"/>
          </a:xfrm>
        </p:spPr>
        <p:txBody>
          <a:bodyPr>
            <a:normAutofit fontScale="92500" lnSpcReduction="20000"/>
          </a:bodyPr>
          <a:lstStyle/>
          <a:p>
            <a:pPr marL="0" indent="0" eaLnBrk="1" hangingPunct="1">
              <a:buNone/>
            </a:pPr>
            <a:r>
              <a:rPr lang="ja-JP" altLang="en-US" sz="2400" b="1">
                <a:latin typeface="HG丸ｺﾞｼｯｸM-PRO" panose="020F0600000000000000" pitchFamily="50" charset="-128"/>
                <a:ea typeface="HG丸ｺﾞｼｯｸM-PRO" panose="020F0600000000000000" pitchFamily="50" charset="-128"/>
              </a:rPr>
              <a:t>〇適応行動とは？</a:t>
            </a:r>
            <a:endParaRPr lang="en-US" altLang="ja-JP" sz="2400" b="1">
              <a:latin typeface="HG丸ｺﾞｼｯｸM-PRO" panose="020F0600000000000000" pitchFamily="50" charset="-128"/>
              <a:ea typeface="HG丸ｺﾞｼｯｸM-PRO" panose="020F0600000000000000" pitchFamily="50" charset="-128"/>
            </a:endParaRPr>
          </a:p>
          <a:p>
            <a:pPr marL="0" indent="0" eaLnBrk="1" hangingPunct="1">
              <a:buNone/>
            </a:pPr>
            <a:r>
              <a:rPr lang="ja-JP" altLang="en-US" sz="2400" b="1">
                <a:latin typeface="HG丸ｺﾞｼｯｸM-PRO" panose="020F0600000000000000" pitchFamily="50" charset="-128"/>
                <a:ea typeface="HG丸ｺﾞｼｯｸM-PRO" panose="020F0600000000000000" pitchFamily="50" charset="-128"/>
              </a:rPr>
              <a:t>　・日常生活を安全かつ自立的に送るために必要となる</a:t>
            </a:r>
            <a:r>
              <a:rPr lang="ja-JP" altLang="en-US" sz="2400" b="1">
                <a:solidFill>
                  <a:srgbClr val="FF0000"/>
                </a:solidFill>
                <a:latin typeface="HG丸ｺﾞｼｯｸM-PRO" panose="020F0600000000000000" pitchFamily="50" charset="-128"/>
                <a:ea typeface="HG丸ｺﾞｼｯｸM-PRO" panose="020F0600000000000000" pitchFamily="50" charset="-128"/>
              </a:rPr>
              <a:t>年齢相応</a:t>
            </a:r>
            <a:r>
              <a:rPr lang="ja-JP" altLang="en-US" sz="2400" b="1">
                <a:latin typeface="HG丸ｺﾞｼｯｸM-PRO" panose="020F0600000000000000" pitchFamily="50" charset="-128"/>
                <a:ea typeface="HG丸ｺﾞｼｯｸM-PRO" panose="020F0600000000000000" pitchFamily="50" charset="-128"/>
              </a:rPr>
              <a:t>のスキル</a:t>
            </a:r>
            <a:endParaRPr lang="en-US" altLang="ja-JP" sz="2400" b="1">
              <a:latin typeface="HG丸ｺﾞｼｯｸM-PRO" panose="020F0600000000000000" pitchFamily="50" charset="-128"/>
              <a:ea typeface="HG丸ｺﾞｼｯｸM-PRO" panose="020F0600000000000000" pitchFamily="50" charset="-128"/>
            </a:endParaRPr>
          </a:p>
          <a:p>
            <a:pPr marL="0" indent="0" eaLnBrk="1" hangingPunct="1">
              <a:buNone/>
            </a:pPr>
            <a:r>
              <a:rPr lang="ja-JP" altLang="en-US" sz="2400" b="1">
                <a:latin typeface="HG丸ｺﾞｼｯｸM-PRO" panose="020F0600000000000000" pitchFamily="50" charset="-128"/>
                <a:ea typeface="HG丸ｺﾞｼｯｸM-PRO" panose="020F0600000000000000" pitchFamily="50" charset="-128"/>
              </a:rPr>
              <a:t>　・食事や身だしなみ、掃除、お金の管理、仕事、友人関係、社会的スキルなど</a:t>
            </a:r>
            <a:endParaRPr lang="en-US" altLang="ja-JP" sz="2400" b="1">
              <a:latin typeface="HG丸ｺﾞｼｯｸM-PRO" panose="020F0600000000000000" pitchFamily="50" charset="-128"/>
              <a:ea typeface="HG丸ｺﾞｼｯｸM-PRO" panose="020F0600000000000000" pitchFamily="50" charset="-128"/>
            </a:endParaRPr>
          </a:p>
          <a:p>
            <a:pPr marL="0" indent="0" eaLnBrk="1" hangingPunct="1">
              <a:buNone/>
            </a:pPr>
            <a:r>
              <a:rPr lang="ja-JP" altLang="en-US" sz="2400" b="1">
                <a:latin typeface="HG丸ｺﾞｼｯｸM-PRO" panose="020F0600000000000000" pitchFamily="50" charset="-128"/>
                <a:ea typeface="HG丸ｺﾞｼｯｸM-PRO" panose="020F0600000000000000" pitchFamily="50" charset="-128"/>
              </a:rPr>
              <a:t>　・適応行動は</a:t>
            </a:r>
            <a:r>
              <a:rPr lang="ja-JP" altLang="en-US" sz="2400" b="1">
                <a:solidFill>
                  <a:srgbClr val="FF0000"/>
                </a:solidFill>
                <a:latin typeface="HG丸ｺﾞｼｯｸM-PRO" panose="020F0600000000000000" pitchFamily="50" charset="-128"/>
                <a:ea typeface="HG丸ｺﾞｼｯｸM-PRO" panose="020F0600000000000000" pitchFamily="50" charset="-128"/>
              </a:rPr>
              <a:t>環境の影響や支援効果などによって変わる</a:t>
            </a:r>
            <a:r>
              <a:rPr lang="ja-JP" altLang="en-US" sz="2400" b="1">
                <a:latin typeface="HG丸ｺﾞｼｯｸM-PRO" panose="020F0600000000000000" pitchFamily="50" charset="-128"/>
                <a:ea typeface="HG丸ｺﾞｼｯｸM-PRO" panose="020F0600000000000000" pitchFamily="50" charset="-128"/>
              </a:rPr>
              <a:t>（向上または低下する）。</a:t>
            </a:r>
            <a:endParaRPr lang="en-US" altLang="ja-JP" sz="2400" b="1">
              <a:solidFill>
                <a:srgbClr val="FF0000"/>
              </a:solidFill>
              <a:latin typeface="HG丸ｺﾞｼｯｸM-PRO" panose="020F0600000000000000" pitchFamily="50" charset="-128"/>
              <a:ea typeface="HG丸ｺﾞｼｯｸM-PRO" panose="020F0600000000000000" pitchFamily="50" charset="-128"/>
            </a:endParaRPr>
          </a:p>
          <a:p>
            <a:pPr marL="0" indent="0" eaLnBrk="1" hangingPunct="1">
              <a:buNone/>
            </a:pPr>
            <a:endParaRPr lang="en-US" altLang="ja-JP" sz="2400">
              <a:latin typeface="HG丸ｺﾞｼｯｸM-PRO" panose="020F0600000000000000" pitchFamily="50" charset="-128"/>
              <a:ea typeface="HG丸ｺﾞｼｯｸM-PRO" panose="020F0600000000000000" pitchFamily="50" charset="-128"/>
            </a:endParaRPr>
          </a:p>
          <a:p>
            <a:pPr marL="0" indent="0" eaLnBrk="1" hangingPunct="1">
              <a:buNone/>
            </a:pPr>
            <a:r>
              <a:rPr lang="ja-JP" altLang="en-US" sz="2400" b="1">
                <a:latin typeface="HG丸ｺﾞｼｯｸM-PRO" panose="020F0600000000000000" pitchFamily="50" charset="-128"/>
                <a:ea typeface="HG丸ｺﾞｼｯｸM-PRO" panose="020F0600000000000000" pitchFamily="50" charset="-128"/>
              </a:rPr>
              <a:t>〇適応行動を計る標準的ツール　ー　「</a:t>
            </a:r>
            <a:r>
              <a:rPr lang="en-US" altLang="ja-JP" sz="2400" b="1">
                <a:latin typeface="HG丸ｺﾞｼｯｸM-PRO" panose="020F0600000000000000" pitchFamily="50" charset="-128"/>
                <a:ea typeface="HG丸ｺﾞｼｯｸM-PRO" panose="020F0600000000000000" pitchFamily="50" charset="-128"/>
              </a:rPr>
              <a:t>Vineland-Ⅱ</a:t>
            </a:r>
            <a:r>
              <a:rPr lang="ja-JP" altLang="en-US" sz="2400" b="1">
                <a:latin typeface="HG丸ｺﾞｼｯｸM-PRO" panose="020F0600000000000000" pitchFamily="50" charset="-128"/>
                <a:ea typeface="HG丸ｺﾞｼｯｸM-PRO" panose="020F0600000000000000" pitchFamily="50" charset="-128"/>
              </a:rPr>
              <a:t>適応行動尺度」</a:t>
            </a:r>
            <a:endParaRPr lang="en-US" altLang="ja-JP" sz="2400" b="1">
              <a:latin typeface="HG丸ｺﾞｼｯｸM-PRO" panose="020F0600000000000000" pitchFamily="50" charset="-128"/>
              <a:ea typeface="HG丸ｺﾞｼｯｸM-PRO" panose="020F0600000000000000" pitchFamily="50" charset="-128"/>
            </a:endParaRPr>
          </a:p>
          <a:p>
            <a:pPr marL="0" indent="0" eaLnBrk="1" fontAlgn="auto" hangingPunct="1">
              <a:spcAft>
                <a:spcPts val="0"/>
              </a:spcAft>
              <a:buNone/>
              <a:defRPr/>
            </a:pPr>
            <a:r>
              <a:rPr lang="ja-JP" altLang="en-US" sz="2400" b="1">
                <a:latin typeface="HG丸ｺﾞｼｯｸM-PRO" panose="020F0600000000000000" pitchFamily="50" charset="-128"/>
                <a:ea typeface="HG丸ｺﾞｼｯｸM-PRO" panose="020F0600000000000000" pitchFamily="50" charset="-128"/>
              </a:rPr>
              <a:t>　・知的障がい者や</a:t>
            </a:r>
            <a:r>
              <a:rPr lang="en-US" altLang="ja-JP" sz="2400" b="1">
                <a:latin typeface="HG丸ｺﾞｼｯｸM-PRO" panose="020F0600000000000000" pitchFamily="50" charset="-128"/>
                <a:ea typeface="HG丸ｺﾞｼｯｸM-PRO" panose="020F0600000000000000" pitchFamily="50" charset="-128"/>
              </a:rPr>
              <a:t>ASD</a:t>
            </a:r>
            <a:r>
              <a:rPr lang="ja-JP" altLang="en-US" sz="2400" b="1">
                <a:latin typeface="HG丸ｺﾞｼｯｸM-PRO" panose="020F0600000000000000" pitchFamily="50" charset="-128"/>
                <a:ea typeface="HG丸ｺﾞｼｯｸM-PRO" panose="020F0600000000000000" pitchFamily="50" charset="-128"/>
              </a:rPr>
              <a:t>の検査の為に使用しており、日常生活への適応に必要となる</a:t>
            </a:r>
            <a:endParaRPr lang="en-US" altLang="ja-JP" sz="2400" b="1">
              <a:latin typeface="HG丸ｺﾞｼｯｸM-PRO" panose="020F0600000000000000" pitchFamily="50" charset="-128"/>
              <a:ea typeface="HG丸ｺﾞｼｯｸM-PRO" panose="020F0600000000000000" pitchFamily="50" charset="-128"/>
            </a:endParaRPr>
          </a:p>
          <a:p>
            <a:pPr marL="0" indent="0" eaLnBrk="1" fontAlgn="auto" hangingPunct="1">
              <a:spcAft>
                <a:spcPts val="0"/>
              </a:spcAft>
              <a:buNone/>
              <a:defRPr/>
            </a:pPr>
            <a:r>
              <a:rPr lang="ja-JP" altLang="en-US" sz="2400" b="1">
                <a:latin typeface="HG丸ｺﾞｼｯｸM-PRO" panose="020F0600000000000000" pitchFamily="50" charset="-128"/>
                <a:ea typeface="HG丸ｺﾞｼｯｸM-PRO" panose="020F0600000000000000" pitchFamily="50" charset="-128"/>
              </a:rPr>
              <a:t>　　適応行動の代表的なアセスメントツールとして、国際的に広く利用されている。</a:t>
            </a:r>
            <a:endParaRPr lang="en-US" altLang="ja-JP" sz="2400" b="1">
              <a:latin typeface="HG丸ｺﾞｼｯｸM-PRO" panose="020F0600000000000000" pitchFamily="50" charset="-128"/>
              <a:ea typeface="HG丸ｺﾞｼｯｸM-PRO" panose="020F0600000000000000" pitchFamily="50" charset="-128"/>
            </a:endParaRPr>
          </a:p>
          <a:p>
            <a:pPr marL="0" indent="0" eaLnBrk="1" fontAlgn="auto" hangingPunct="1">
              <a:spcAft>
                <a:spcPts val="0"/>
              </a:spcAft>
              <a:buNone/>
              <a:defRPr/>
            </a:pPr>
            <a:r>
              <a:rPr lang="ja-JP" altLang="en-US" sz="2400" b="1">
                <a:latin typeface="HG丸ｺﾞｼｯｸM-PRO" panose="020F0600000000000000" pitchFamily="50" charset="-128"/>
                <a:ea typeface="HG丸ｺﾞｼｯｸM-PRO" panose="020F0600000000000000" pitchFamily="50" charset="-128"/>
              </a:rPr>
              <a:t>　　（</a:t>
            </a:r>
            <a:r>
              <a:rPr lang="en-US" altLang="ja-JP" sz="2400" b="1">
                <a:latin typeface="HG丸ｺﾞｼｯｸM-PRO" panose="020F0600000000000000" pitchFamily="50" charset="-128"/>
                <a:ea typeface="HG丸ｺﾞｼｯｸM-PRO" panose="020F0600000000000000" pitchFamily="50" charset="-128"/>
              </a:rPr>
              <a:t>0</a:t>
            </a:r>
            <a:r>
              <a:rPr lang="ja-JP" altLang="en-US" sz="2400" b="1">
                <a:latin typeface="HG丸ｺﾞｼｯｸM-PRO" panose="020F0600000000000000" pitchFamily="50" charset="-128"/>
                <a:ea typeface="HG丸ｺﾞｼｯｸM-PRO" panose="020F0600000000000000" pitchFamily="50" charset="-128"/>
              </a:rPr>
              <a:t>歳～</a:t>
            </a:r>
            <a:r>
              <a:rPr lang="en-US" altLang="ja-JP" sz="2400" b="1">
                <a:latin typeface="HG丸ｺﾞｼｯｸM-PRO" panose="020F0600000000000000" pitchFamily="50" charset="-128"/>
                <a:ea typeface="HG丸ｺﾞｼｯｸM-PRO" panose="020F0600000000000000" pitchFamily="50" charset="-128"/>
              </a:rPr>
              <a:t>92</a:t>
            </a:r>
            <a:r>
              <a:rPr lang="ja-JP" altLang="en-US" sz="2400" b="1">
                <a:latin typeface="HG丸ｺﾞｼｯｸM-PRO" panose="020F0600000000000000" pitchFamily="50" charset="-128"/>
                <a:ea typeface="HG丸ｺﾞｼｯｸM-PRO" panose="020F0600000000000000" pitchFamily="50" charset="-128"/>
              </a:rPr>
              <a:t>歳まで使用可能）</a:t>
            </a:r>
            <a:endParaRPr lang="en-US" altLang="ja-JP" sz="2400" b="1">
              <a:latin typeface="HG丸ｺﾞｼｯｸM-PRO" panose="020F0600000000000000" pitchFamily="50" charset="-128"/>
              <a:ea typeface="HG丸ｺﾞｼｯｸM-PRO" panose="020F0600000000000000" pitchFamily="50" charset="-128"/>
            </a:endParaRPr>
          </a:p>
          <a:p>
            <a:pPr marL="0" indent="0" eaLnBrk="1" fontAlgn="auto" hangingPunct="1">
              <a:spcAft>
                <a:spcPts val="0"/>
              </a:spcAft>
              <a:buNone/>
              <a:defRPr/>
            </a:pPr>
            <a:r>
              <a:rPr lang="ja-JP" altLang="en-US" sz="2400" b="1">
                <a:latin typeface="HG丸ｺﾞｼｯｸM-PRO" panose="020F0600000000000000" pitchFamily="50" charset="-128"/>
                <a:ea typeface="HG丸ｺﾞｼｯｸM-PRO" panose="020F0600000000000000" pitchFamily="50" charset="-128"/>
              </a:rPr>
              <a:t>　・４領域に大きく分け、下位領域として更に</a:t>
            </a:r>
            <a:r>
              <a:rPr lang="en-US" altLang="ja-JP" sz="2400" b="1">
                <a:latin typeface="HG丸ｺﾞｼｯｸM-PRO" panose="020F0600000000000000" pitchFamily="50" charset="-128"/>
                <a:ea typeface="HG丸ｺﾞｼｯｸM-PRO" panose="020F0600000000000000" pitchFamily="50" charset="-128"/>
              </a:rPr>
              <a:t>11</a:t>
            </a:r>
            <a:r>
              <a:rPr lang="ja-JP" altLang="en-US" sz="2400" b="1">
                <a:latin typeface="HG丸ｺﾞｼｯｸM-PRO" panose="020F0600000000000000" pitchFamily="50" charset="-128"/>
                <a:ea typeface="HG丸ｺﾞｼｯｸM-PRO" panose="020F0600000000000000" pitchFamily="50" charset="-128"/>
              </a:rPr>
              <a:t>領域に分かれている。</a:t>
            </a:r>
            <a:endParaRPr lang="en-US" altLang="ja-JP" sz="2400" b="1">
              <a:latin typeface="HG丸ｺﾞｼｯｸM-PRO" panose="020F0600000000000000" pitchFamily="50" charset="-128"/>
              <a:ea typeface="HG丸ｺﾞｼｯｸM-PRO" panose="020F0600000000000000" pitchFamily="50" charset="-128"/>
            </a:endParaRPr>
          </a:p>
          <a:p>
            <a:pPr marL="0" indent="0" eaLnBrk="1" fontAlgn="auto" hangingPunct="1">
              <a:spcAft>
                <a:spcPts val="0"/>
              </a:spcAft>
              <a:buNone/>
              <a:defRPr/>
            </a:pPr>
            <a:r>
              <a:rPr lang="ja-JP" altLang="en-US" sz="2400" b="1">
                <a:latin typeface="HG丸ｺﾞｼｯｸM-PRO" panose="020F0600000000000000" pitchFamily="50" charset="-128"/>
                <a:ea typeface="HG丸ｺﾞｼｯｸM-PRO" panose="020F0600000000000000" pitchFamily="50" charset="-128"/>
              </a:rPr>
              <a:t>　・適応行動の評価は、</a:t>
            </a:r>
            <a:r>
              <a:rPr lang="ja-JP" altLang="en-US" sz="2400" b="1">
                <a:solidFill>
                  <a:srgbClr val="FF0000"/>
                </a:solidFill>
                <a:latin typeface="HG丸ｺﾞｼｯｸM-PRO" panose="020F0600000000000000" pitchFamily="50" charset="-128"/>
                <a:ea typeface="HG丸ｺﾞｼｯｸM-PRO" panose="020F0600000000000000" pitchFamily="50" charset="-128"/>
              </a:rPr>
              <a:t>行動そのもの（しているか）を評価するものであり、個人の</a:t>
            </a:r>
            <a:endParaRPr lang="en-US" altLang="ja-JP" sz="2400" b="1">
              <a:solidFill>
                <a:srgbClr val="FF0000"/>
              </a:solidFill>
              <a:latin typeface="HG丸ｺﾞｼｯｸM-PRO" panose="020F0600000000000000" pitchFamily="50" charset="-128"/>
              <a:ea typeface="HG丸ｺﾞｼｯｸM-PRO" panose="020F0600000000000000" pitchFamily="50" charset="-128"/>
            </a:endParaRPr>
          </a:p>
          <a:p>
            <a:pPr marL="0" indent="0" eaLnBrk="1" fontAlgn="auto" hangingPunct="1">
              <a:spcAft>
                <a:spcPts val="0"/>
              </a:spcAft>
              <a:buNone/>
              <a:defRPr/>
            </a:pPr>
            <a:r>
              <a:rPr lang="ja-JP" altLang="en-US" sz="2400" b="1">
                <a:solidFill>
                  <a:srgbClr val="FF0000"/>
                </a:solidFill>
                <a:latin typeface="HG丸ｺﾞｼｯｸM-PRO" panose="020F0600000000000000" pitchFamily="50" charset="-128"/>
                <a:ea typeface="HG丸ｺﾞｼｯｸM-PRO" panose="020F0600000000000000" pitchFamily="50" charset="-128"/>
              </a:rPr>
              <a:t>　　可能性（潜在能力）を評価しない</a:t>
            </a:r>
            <a:endParaRPr lang="en-US" altLang="ja-JP" sz="2400" b="1">
              <a:solidFill>
                <a:srgbClr val="FF0000"/>
              </a:solidFill>
              <a:latin typeface="HG丸ｺﾞｼｯｸM-PRO" panose="020F0600000000000000" pitchFamily="50" charset="-128"/>
              <a:ea typeface="HG丸ｺﾞｼｯｸM-PRO" panose="020F0600000000000000" pitchFamily="50" charset="-128"/>
            </a:endParaRPr>
          </a:p>
          <a:p>
            <a:pPr marL="0" indent="0" eaLnBrk="1" hangingPunct="1">
              <a:buNone/>
            </a:pPr>
            <a:endParaRPr lang="ja-JP" altLang="en-US" sz="2400" b="1" dirty="0">
              <a:latin typeface="HG丸ｺﾞｼｯｸM-PRO" panose="020F0600000000000000" pitchFamily="50" charset="-128"/>
              <a:ea typeface="HG丸ｺﾞｼｯｸM-PRO" panose="020F0600000000000000" pitchFamily="50" charset="-128"/>
            </a:endParaRPr>
          </a:p>
        </p:txBody>
      </p:sp>
      <p:pic>
        <p:nvPicPr>
          <p:cNvPr id="4" name="ビデオ 3">
            <a:hlinkClick r:id="" action="ppaction://media"/>
            <a:extLst>
              <a:ext uri="{FF2B5EF4-FFF2-40B4-BE49-F238E27FC236}">
                <a16:creationId xmlns:a16="http://schemas.microsoft.com/office/drawing/2014/main" id="{63F1272B-B88A-5FF4-863D-42305C1A63B5}"/>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121" r="121"/>
          <a:stretch>
            <a:fillRect/>
          </a:stretch>
        </p:blipFill>
        <p:spPr>
          <a:xfrm>
            <a:off x="9283918" y="301270"/>
            <a:ext cx="2384038" cy="134427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44290"/>
    </mc:Choice>
    <mc:Fallback>
      <p:transition spd="slow" advTm="442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テキスト ボックス 3">
            <a:extLst>
              <a:ext uri="{FF2B5EF4-FFF2-40B4-BE49-F238E27FC236}">
                <a16:creationId xmlns:a16="http://schemas.microsoft.com/office/drawing/2014/main" id="{6B9F7A4B-DB31-49E0-9576-ADB3F2F5DDBF}"/>
              </a:ext>
            </a:extLst>
          </p:cNvPr>
          <p:cNvSpPr txBox="1"/>
          <p:nvPr/>
        </p:nvSpPr>
        <p:spPr>
          <a:xfrm>
            <a:off x="427185" y="98619"/>
            <a:ext cx="9684224" cy="461665"/>
          </a:xfrm>
          <a:prstGeom prst="rect">
            <a:avLst/>
          </a:prstGeom>
          <a:noFill/>
        </p:spPr>
        <p:txBody>
          <a:bodyPr wrap="square" rtlCol="0">
            <a:spAutoFit/>
          </a:bodyPr>
          <a:lstStyle/>
          <a:p>
            <a:pPr algn="ctr"/>
            <a:r>
              <a:rPr kumimoji="1" lang="ja-JP" altLang="en-US" sz="2400" b="1" u="sng" dirty="0"/>
              <a:t>「</a:t>
            </a:r>
            <a:r>
              <a:rPr kumimoji="1" lang="en-US" altLang="ja-JP" sz="2400" b="1" u="sng" dirty="0">
                <a:latin typeface="HG丸ｺﾞｼｯｸM-PRO" panose="020F0600000000000000" pitchFamily="50" charset="-128"/>
                <a:ea typeface="HG丸ｺﾞｼｯｸM-PRO" panose="020F0600000000000000" pitchFamily="50" charset="-128"/>
              </a:rPr>
              <a:t>vineland-Ⅱ</a:t>
            </a:r>
            <a:r>
              <a:rPr kumimoji="1" lang="ja-JP" altLang="en-US" sz="2400" b="1" u="sng" dirty="0">
                <a:latin typeface="HG丸ｺﾞｼｯｸM-PRO" panose="020F0600000000000000" pitchFamily="50" charset="-128"/>
                <a:ea typeface="HG丸ｺﾞｼｯｸM-PRO" panose="020F0600000000000000" pitchFamily="50" charset="-128"/>
              </a:rPr>
              <a:t>適応行動尺度」で利用者のアセスメントを実施した</a:t>
            </a:r>
          </a:p>
        </p:txBody>
      </p:sp>
      <p:sp>
        <p:nvSpPr>
          <p:cNvPr id="6" name="テキスト ボックス 5">
            <a:extLst>
              <a:ext uri="{FF2B5EF4-FFF2-40B4-BE49-F238E27FC236}">
                <a16:creationId xmlns:a16="http://schemas.microsoft.com/office/drawing/2014/main" id="{FBE23F86-5E3C-4843-9956-FA76C0A5E204}"/>
              </a:ext>
            </a:extLst>
          </p:cNvPr>
          <p:cNvSpPr txBox="1"/>
          <p:nvPr/>
        </p:nvSpPr>
        <p:spPr>
          <a:xfrm>
            <a:off x="6546573" y="2348637"/>
            <a:ext cx="5218241" cy="2585323"/>
          </a:xfrm>
          <a:prstGeom prst="rect">
            <a:avLst/>
          </a:prstGeom>
          <a:noFill/>
        </p:spPr>
        <p:txBody>
          <a:bodyPr wrap="square" rtlCol="0">
            <a:spAutoFit/>
          </a:bodyPr>
          <a:lstStyle/>
          <a:p>
            <a:r>
              <a:rPr lang="ja-JP" altLang="en-US" b="1" dirty="0">
                <a:latin typeface="HG丸ｺﾞｼｯｸM-PRO" panose="020F0600000000000000" pitchFamily="50" charset="-128"/>
                <a:ea typeface="HG丸ｺﾞｼｯｸM-PRO" panose="020F0600000000000000" pitchFamily="50" charset="-128"/>
              </a:rPr>
              <a:t>・日常生活スキル領域で</a:t>
            </a:r>
            <a:r>
              <a:rPr lang="en-US" altLang="ja-JP" b="1" dirty="0">
                <a:latin typeface="HG丸ｺﾞｼｯｸM-PRO" panose="020F0600000000000000" pitchFamily="50" charset="-128"/>
                <a:ea typeface="HG丸ｺﾞｼｯｸM-PRO" panose="020F0600000000000000" pitchFamily="50" charset="-128"/>
              </a:rPr>
              <a:t>22</a:t>
            </a:r>
            <a:r>
              <a:rPr lang="ja-JP" altLang="en-US" b="1" dirty="0">
                <a:latin typeface="HG丸ｺﾞｼｯｸM-PRO" panose="020F0600000000000000" pitchFamily="50" charset="-128"/>
                <a:ea typeface="HG丸ｺﾞｼｯｸM-PRO" panose="020F0600000000000000" pitchFamily="50" charset="-128"/>
              </a:rPr>
              <a:t>点のアップ</a:t>
            </a:r>
            <a:endParaRPr lang="en-US" altLang="ja-JP" b="1" dirty="0">
              <a:latin typeface="HG丸ｺﾞｼｯｸM-PRO" panose="020F0600000000000000" pitchFamily="50" charset="-128"/>
              <a:ea typeface="HG丸ｺﾞｼｯｸM-PRO" panose="020F0600000000000000" pitchFamily="50" charset="-128"/>
            </a:endParaRPr>
          </a:p>
          <a:p>
            <a:r>
              <a:rPr lang="ja-JP" altLang="en-US" b="1" dirty="0">
                <a:latin typeface="HG丸ｺﾞｼｯｸM-PRO" panose="020F0600000000000000" pitchFamily="50" charset="-128"/>
                <a:ea typeface="HG丸ｺﾞｼｯｸM-PRO" panose="020F0600000000000000" pitchFamily="50" charset="-128"/>
              </a:rPr>
              <a:t>　→食事や買い物、掃除等の家事機会が増</a:t>
            </a:r>
            <a:endParaRPr lang="en-US" altLang="ja-JP" b="1" dirty="0">
              <a:latin typeface="HG丸ｺﾞｼｯｸM-PRO" panose="020F0600000000000000" pitchFamily="50" charset="-128"/>
              <a:ea typeface="HG丸ｺﾞｼｯｸM-PRO" panose="020F0600000000000000" pitchFamily="50" charset="-128"/>
            </a:endParaRPr>
          </a:p>
          <a:p>
            <a:r>
              <a:rPr lang="ja-JP" altLang="en-US" b="1" dirty="0">
                <a:latin typeface="HG丸ｺﾞｼｯｸM-PRO" panose="020F0600000000000000" pitchFamily="50" charset="-128"/>
                <a:ea typeface="HG丸ｺﾞｼｯｸM-PRO" panose="020F0600000000000000" pitchFamily="50" charset="-128"/>
              </a:rPr>
              <a:t>　　えたことにより「家事」の領域で点数</a:t>
            </a:r>
            <a:endParaRPr lang="en-US" altLang="ja-JP" b="1" dirty="0">
              <a:latin typeface="HG丸ｺﾞｼｯｸM-PRO" panose="020F0600000000000000" pitchFamily="50" charset="-128"/>
              <a:ea typeface="HG丸ｺﾞｼｯｸM-PRO" panose="020F0600000000000000" pitchFamily="50" charset="-128"/>
            </a:endParaRPr>
          </a:p>
          <a:p>
            <a:r>
              <a:rPr lang="ja-JP" altLang="en-US" b="1" dirty="0">
                <a:latin typeface="HG丸ｺﾞｼｯｸM-PRO" panose="020F0600000000000000" pitchFamily="50" charset="-128"/>
                <a:ea typeface="HG丸ｺﾞｼｯｸM-PRO" panose="020F0600000000000000" pitchFamily="50" charset="-128"/>
              </a:rPr>
              <a:t>　　が上がった。</a:t>
            </a:r>
            <a:endParaRPr kumimoji="1" lang="en-US" altLang="ja-JP" b="1" dirty="0">
              <a:latin typeface="HG丸ｺﾞｼｯｸM-PRO" panose="020F0600000000000000" pitchFamily="50" charset="-128"/>
              <a:ea typeface="HG丸ｺﾞｼｯｸM-PRO" panose="020F0600000000000000" pitchFamily="50" charset="-128"/>
            </a:endParaRPr>
          </a:p>
          <a:p>
            <a:endParaRPr kumimoji="1" lang="en-US" altLang="ja-JP" b="1" dirty="0">
              <a:latin typeface="HG丸ｺﾞｼｯｸM-PRO" panose="020F0600000000000000" pitchFamily="50" charset="-128"/>
              <a:ea typeface="HG丸ｺﾞｼｯｸM-PRO" panose="020F0600000000000000" pitchFamily="50" charset="-128"/>
            </a:endParaRPr>
          </a:p>
          <a:p>
            <a:r>
              <a:rPr kumimoji="1" lang="ja-JP" altLang="en-US" b="1" dirty="0">
                <a:latin typeface="HG丸ｺﾞｼｯｸM-PRO" panose="020F0600000000000000" pitchFamily="50" charset="-128"/>
                <a:ea typeface="HG丸ｺﾞｼｯｸM-PRO" panose="020F0600000000000000" pitchFamily="50" charset="-128"/>
              </a:rPr>
              <a:t>・コミュニケーション領域で</a:t>
            </a:r>
            <a:r>
              <a:rPr kumimoji="1" lang="en-US" altLang="ja-JP" b="1" dirty="0">
                <a:latin typeface="HG丸ｺﾞｼｯｸM-PRO" panose="020F0600000000000000" pitchFamily="50" charset="-128"/>
                <a:ea typeface="HG丸ｺﾞｼｯｸM-PRO" panose="020F0600000000000000" pitchFamily="50" charset="-128"/>
              </a:rPr>
              <a:t>21</a:t>
            </a:r>
            <a:r>
              <a:rPr kumimoji="1" lang="ja-JP" altLang="en-US" b="1" dirty="0">
                <a:latin typeface="HG丸ｺﾞｼｯｸM-PRO" panose="020F0600000000000000" pitchFamily="50" charset="-128"/>
                <a:ea typeface="HG丸ｺﾞｼｯｸM-PRO" panose="020F0600000000000000" pitchFamily="50" charset="-128"/>
              </a:rPr>
              <a:t>点のアップ</a:t>
            </a:r>
            <a:endParaRPr kumimoji="1" lang="en-US" altLang="ja-JP" b="1" dirty="0">
              <a:latin typeface="HG丸ｺﾞｼｯｸM-PRO" panose="020F0600000000000000" pitchFamily="50" charset="-128"/>
              <a:ea typeface="HG丸ｺﾞｼｯｸM-PRO" panose="020F0600000000000000" pitchFamily="50" charset="-128"/>
            </a:endParaRPr>
          </a:p>
          <a:p>
            <a:r>
              <a:rPr lang="ja-JP" altLang="en-US" b="1" dirty="0">
                <a:latin typeface="HG丸ｺﾞｼｯｸM-PRO" panose="020F0600000000000000" pitchFamily="50" charset="-128"/>
                <a:ea typeface="HG丸ｺﾞｼｯｸM-PRO" panose="020F0600000000000000" pitchFamily="50" charset="-128"/>
              </a:rPr>
              <a:t>　→さまざまな手続き書類等を自分で書く　</a:t>
            </a:r>
            <a:endParaRPr lang="en-US" altLang="ja-JP" b="1" dirty="0">
              <a:latin typeface="HG丸ｺﾞｼｯｸM-PRO" panose="020F0600000000000000" pitchFamily="50" charset="-128"/>
              <a:ea typeface="HG丸ｺﾞｼｯｸM-PRO" panose="020F0600000000000000" pitchFamily="50" charset="-128"/>
            </a:endParaRPr>
          </a:p>
          <a:p>
            <a:r>
              <a:rPr lang="ja-JP" altLang="en-US" b="1" dirty="0">
                <a:latin typeface="HG丸ｺﾞｼｯｸM-PRO" panose="020F0600000000000000" pitchFamily="50" charset="-128"/>
                <a:ea typeface="HG丸ｺﾞｼｯｸM-PRO" panose="020F0600000000000000" pitchFamily="50" charset="-128"/>
              </a:rPr>
              <a:t>　　ようになったことで、「読み書き」の　</a:t>
            </a:r>
            <a:endParaRPr lang="en-US" altLang="ja-JP" b="1" dirty="0">
              <a:latin typeface="HG丸ｺﾞｼｯｸM-PRO" panose="020F0600000000000000" pitchFamily="50" charset="-128"/>
              <a:ea typeface="HG丸ｺﾞｼｯｸM-PRO" panose="020F0600000000000000" pitchFamily="50" charset="-128"/>
            </a:endParaRPr>
          </a:p>
          <a:p>
            <a:r>
              <a:rPr lang="ja-JP" altLang="en-US" b="1" dirty="0">
                <a:latin typeface="HG丸ｺﾞｼｯｸM-PRO" panose="020F0600000000000000" pitchFamily="50" charset="-128"/>
                <a:ea typeface="HG丸ｺﾞｼｯｸM-PRO" panose="020F0600000000000000" pitchFamily="50" charset="-128"/>
              </a:rPr>
              <a:t>　　領域で点数が上がった。</a:t>
            </a:r>
            <a:endParaRPr lang="en-US" altLang="ja-JP" b="1" dirty="0">
              <a:latin typeface="HG丸ｺﾞｼｯｸM-PRO" panose="020F0600000000000000" pitchFamily="50" charset="-128"/>
              <a:ea typeface="HG丸ｺﾞｼｯｸM-PRO" panose="020F0600000000000000" pitchFamily="50" charset="-128"/>
            </a:endParaRPr>
          </a:p>
        </p:txBody>
      </p:sp>
      <p:pic>
        <p:nvPicPr>
          <p:cNvPr id="8" name="図 7" descr="グラフ&#10;&#10;自動的に生成された説明">
            <a:extLst>
              <a:ext uri="{FF2B5EF4-FFF2-40B4-BE49-F238E27FC236}">
                <a16:creationId xmlns:a16="http://schemas.microsoft.com/office/drawing/2014/main" id="{5DE10117-0997-4450-99C7-9B8BF170C5F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27185" y="770158"/>
            <a:ext cx="6119389" cy="3703400"/>
          </a:xfrm>
          <a:prstGeom prst="rect">
            <a:avLst/>
          </a:prstGeom>
        </p:spPr>
      </p:pic>
      <p:pic>
        <p:nvPicPr>
          <p:cNvPr id="10" name="図 9" descr="グラフ, 散布図&#10;&#10;自動的に生成された説明">
            <a:extLst>
              <a:ext uri="{FF2B5EF4-FFF2-40B4-BE49-F238E27FC236}">
                <a16:creationId xmlns:a16="http://schemas.microsoft.com/office/drawing/2014/main" id="{3C80FBD2-8B7A-484F-8CA2-0CF296AEAC74}"/>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44592" y="4455267"/>
            <a:ext cx="5851408" cy="2301184"/>
          </a:xfrm>
          <a:prstGeom prst="rect">
            <a:avLst/>
          </a:prstGeom>
        </p:spPr>
      </p:pic>
      <p:sp>
        <p:nvSpPr>
          <p:cNvPr id="3" name="テキスト ボックス 2">
            <a:extLst>
              <a:ext uri="{FF2B5EF4-FFF2-40B4-BE49-F238E27FC236}">
                <a16:creationId xmlns:a16="http://schemas.microsoft.com/office/drawing/2014/main" id="{ADCD9DB9-58F6-42C5-ABE4-8EC3B20EB73B}"/>
              </a:ext>
            </a:extLst>
          </p:cNvPr>
          <p:cNvSpPr txBox="1"/>
          <p:nvPr/>
        </p:nvSpPr>
        <p:spPr>
          <a:xfrm>
            <a:off x="6729167" y="1358718"/>
            <a:ext cx="3790120" cy="400110"/>
          </a:xfrm>
          <a:prstGeom prst="rect">
            <a:avLst/>
          </a:prstGeom>
          <a:noFill/>
          <a:ln>
            <a:solidFill>
              <a:schemeClr val="tx1"/>
            </a:solidFill>
          </a:ln>
        </p:spPr>
        <p:txBody>
          <a:bodyPr wrap="square" rtlCol="0">
            <a:spAutoFit/>
          </a:bodyPr>
          <a:lstStyle/>
          <a:p>
            <a:pPr algn="ctr"/>
            <a:r>
              <a:rPr kumimoji="1" lang="ja-JP" altLang="en-US" sz="2000" b="1" dirty="0">
                <a:latin typeface="HG丸ｺﾞｼｯｸM-PRO" panose="020F0600000000000000" pitchFamily="50" charset="-128"/>
                <a:ea typeface="HG丸ｺﾞｼｯｸM-PRO" panose="020F0600000000000000" pitchFamily="50" charset="-128"/>
              </a:rPr>
              <a:t>居宅生活訓練実施前後の比較</a:t>
            </a:r>
          </a:p>
        </p:txBody>
      </p:sp>
      <p:sp>
        <p:nvSpPr>
          <p:cNvPr id="5" name="楕円 4">
            <a:extLst>
              <a:ext uri="{FF2B5EF4-FFF2-40B4-BE49-F238E27FC236}">
                <a16:creationId xmlns:a16="http://schemas.microsoft.com/office/drawing/2014/main" id="{02AACEDD-08D5-4A1A-AF35-107E13EC9CAF}"/>
              </a:ext>
            </a:extLst>
          </p:cNvPr>
          <p:cNvSpPr/>
          <p:nvPr/>
        </p:nvSpPr>
        <p:spPr>
          <a:xfrm>
            <a:off x="13807" y="4937030"/>
            <a:ext cx="1212249" cy="259597"/>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cxnSp>
        <p:nvCxnSpPr>
          <p:cNvPr id="9" name="直線矢印コネクタ 8">
            <a:extLst>
              <a:ext uri="{FF2B5EF4-FFF2-40B4-BE49-F238E27FC236}">
                <a16:creationId xmlns:a16="http://schemas.microsoft.com/office/drawing/2014/main" id="{3407231C-DAFE-4D9F-87EA-D01F170002D0}"/>
              </a:ext>
            </a:extLst>
          </p:cNvPr>
          <p:cNvCxnSpPr>
            <a:cxnSpLocks/>
          </p:cNvCxnSpPr>
          <p:nvPr/>
        </p:nvCxnSpPr>
        <p:spPr>
          <a:xfrm>
            <a:off x="2820692" y="3624996"/>
            <a:ext cx="542201" cy="0"/>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4" name="楕円 13">
            <a:extLst>
              <a:ext uri="{FF2B5EF4-FFF2-40B4-BE49-F238E27FC236}">
                <a16:creationId xmlns:a16="http://schemas.microsoft.com/office/drawing/2014/main" id="{188807FA-905F-4257-AFB4-76349F95A192}"/>
              </a:ext>
            </a:extLst>
          </p:cNvPr>
          <p:cNvSpPr/>
          <p:nvPr/>
        </p:nvSpPr>
        <p:spPr>
          <a:xfrm>
            <a:off x="244592" y="3377206"/>
            <a:ext cx="1212249" cy="259597"/>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cxnSp>
        <p:nvCxnSpPr>
          <p:cNvPr id="15" name="直線矢印コネクタ 14">
            <a:extLst>
              <a:ext uri="{FF2B5EF4-FFF2-40B4-BE49-F238E27FC236}">
                <a16:creationId xmlns:a16="http://schemas.microsoft.com/office/drawing/2014/main" id="{F46BF3D6-4E76-49E4-AB0B-0C5A3FA88FBC}"/>
              </a:ext>
            </a:extLst>
          </p:cNvPr>
          <p:cNvCxnSpPr>
            <a:cxnSpLocks/>
          </p:cNvCxnSpPr>
          <p:nvPr/>
        </p:nvCxnSpPr>
        <p:spPr>
          <a:xfrm>
            <a:off x="3170296" y="5143202"/>
            <a:ext cx="824232" cy="0"/>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7" name="直線矢印コネクタ 16">
            <a:extLst>
              <a:ext uri="{FF2B5EF4-FFF2-40B4-BE49-F238E27FC236}">
                <a16:creationId xmlns:a16="http://schemas.microsoft.com/office/drawing/2014/main" id="{62253CCA-AB98-417B-A3D9-005B08C185E5}"/>
              </a:ext>
            </a:extLst>
          </p:cNvPr>
          <p:cNvCxnSpPr>
            <a:cxnSpLocks/>
          </p:cNvCxnSpPr>
          <p:nvPr/>
        </p:nvCxnSpPr>
        <p:spPr>
          <a:xfrm>
            <a:off x="2549591" y="3172962"/>
            <a:ext cx="542201" cy="0"/>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8" name="楕円 17">
            <a:extLst>
              <a:ext uri="{FF2B5EF4-FFF2-40B4-BE49-F238E27FC236}">
                <a16:creationId xmlns:a16="http://schemas.microsoft.com/office/drawing/2014/main" id="{2AD31F26-A4BC-47F5-9AE6-4A50C4FE53A7}"/>
              </a:ext>
            </a:extLst>
          </p:cNvPr>
          <p:cNvSpPr/>
          <p:nvPr/>
        </p:nvSpPr>
        <p:spPr>
          <a:xfrm>
            <a:off x="244591" y="3006526"/>
            <a:ext cx="1212249" cy="259597"/>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1" name="楕円 20">
            <a:extLst>
              <a:ext uri="{FF2B5EF4-FFF2-40B4-BE49-F238E27FC236}">
                <a16:creationId xmlns:a16="http://schemas.microsoft.com/office/drawing/2014/main" id="{A767C325-8149-4DFF-8B1D-706019070A31}"/>
              </a:ext>
            </a:extLst>
          </p:cNvPr>
          <p:cNvSpPr/>
          <p:nvPr/>
        </p:nvSpPr>
        <p:spPr>
          <a:xfrm>
            <a:off x="13807" y="5346262"/>
            <a:ext cx="1212249" cy="259597"/>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cxnSp>
        <p:nvCxnSpPr>
          <p:cNvPr id="22" name="直線矢印コネクタ 21">
            <a:extLst>
              <a:ext uri="{FF2B5EF4-FFF2-40B4-BE49-F238E27FC236}">
                <a16:creationId xmlns:a16="http://schemas.microsoft.com/office/drawing/2014/main" id="{F4A42C69-2B71-451E-97B3-C7AABB2C8199}"/>
              </a:ext>
            </a:extLst>
          </p:cNvPr>
          <p:cNvCxnSpPr>
            <a:cxnSpLocks/>
          </p:cNvCxnSpPr>
          <p:nvPr/>
        </p:nvCxnSpPr>
        <p:spPr>
          <a:xfrm>
            <a:off x="3362893" y="5476060"/>
            <a:ext cx="791207" cy="0"/>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pic>
        <p:nvPicPr>
          <p:cNvPr id="7" name="ビデオ 6">
            <a:hlinkClick r:id="" action="ppaction://media"/>
            <a:extLst>
              <a:ext uri="{FF2B5EF4-FFF2-40B4-BE49-F238E27FC236}">
                <a16:creationId xmlns:a16="http://schemas.microsoft.com/office/drawing/2014/main" id="{C5C19ADE-685D-CFE7-2D47-8774922FF6ED}"/>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8"/>
          <a:srcRect l="121" r="121"/>
          <a:stretch>
            <a:fillRect/>
          </a:stretch>
        </p:blipFill>
        <p:spPr>
          <a:xfrm>
            <a:off x="9147683" y="5143500"/>
            <a:ext cx="3040633" cy="1714500"/>
          </a:xfrm>
          <a:prstGeom prst="rect">
            <a:avLst/>
          </a:prstGeom>
        </p:spPr>
      </p:pic>
    </p:spTree>
    <p:custDataLst>
      <p:tags r:id="rId1"/>
    </p:custDataLst>
    <p:extLst>
      <p:ext uri="{BB962C8B-B14F-4D97-AF65-F5344CB8AC3E}">
        <p14:creationId xmlns:p14="http://schemas.microsoft.com/office/powerpoint/2010/main" val="776278126"/>
      </p:ext>
    </p:extLst>
  </p:cSld>
  <p:clrMapOvr>
    <a:masterClrMapping/>
  </p:clrMapOvr>
  <mc:AlternateContent xmlns:mc="http://schemas.openxmlformats.org/markup-compatibility/2006">
    <mc:Choice xmlns:p14="http://schemas.microsoft.com/office/powerpoint/2010/main" Requires="p14">
      <p:transition spd="slow" p14:dur="2000" advTm="22389"/>
    </mc:Choice>
    <mc:Fallback>
      <p:transition spd="slow" advTm="223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 name="吹き出し: 角を丸めた四角形 64">
            <a:extLst>
              <a:ext uri="{FF2B5EF4-FFF2-40B4-BE49-F238E27FC236}">
                <a16:creationId xmlns:a16="http://schemas.microsoft.com/office/drawing/2014/main" id="{E81FB967-52D2-4C10-89A9-9B937D79330F}"/>
              </a:ext>
            </a:extLst>
          </p:cNvPr>
          <p:cNvSpPr/>
          <p:nvPr/>
        </p:nvSpPr>
        <p:spPr>
          <a:xfrm>
            <a:off x="5352360" y="5707351"/>
            <a:ext cx="2806902" cy="1029062"/>
          </a:xfrm>
          <a:prstGeom prst="wedgeRoundRectCallout">
            <a:avLst>
              <a:gd name="adj1" fmla="val -14819"/>
              <a:gd name="adj2" fmla="val -85019"/>
              <a:gd name="adj3" fmla="val 16667"/>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4" name="テキスト ボックス 3">
            <a:extLst>
              <a:ext uri="{FF2B5EF4-FFF2-40B4-BE49-F238E27FC236}">
                <a16:creationId xmlns:a16="http://schemas.microsoft.com/office/drawing/2014/main" id="{AB7EE861-F70C-4E63-872F-3736D2EA7907}"/>
              </a:ext>
            </a:extLst>
          </p:cNvPr>
          <p:cNvSpPr txBox="1"/>
          <p:nvPr/>
        </p:nvSpPr>
        <p:spPr>
          <a:xfrm>
            <a:off x="298570" y="-28419"/>
            <a:ext cx="11950381" cy="584775"/>
          </a:xfrm>
          <a:prstGeom prst="rect">
            <a:avLst/>
          </a:prstGeom>
          <a:noFill/>
        </p:spPr>
        <p:txBody>
          <a:bodyPr wrap="square" rtlCol="0">
            <a:spAutoFit/>
          </a:bodyPr>
          <a:lstStyle/>
          <a:p>
            <a:pPr algn="ctr"/>
            <a:r>
              <a:rPr kumimoji="1" lang="ja-JP" altLang="en-US" sz="3200" b="1" u="sng" dirty="0"/>
              <a:t>ナザレ園版適応行動アセスメントとプログラムのイメージ</a:t>
            </a:r>
          </a:p>
        </p:txBody>
      </p:sp>
      <p:sp>
        <p:nvSpPr>
          <p:cNvPr id="5" name="テキスト ボックス 4">
            <a:extLst>
              <a:ext uri="{FF2B5EF4-FFF2-40B4-BE49-F238E27FC236}">
                <a16:creationId xmlns:a16="http://schemas.microsoft.com/office/drawing/2014/main" id="{46D89F1D-6177-4202-8434-15241B5FD4D2}"/>
              </a:ext>
            </a:extLst>
          </p:cNvPr>
          <p:cNvSpPr txBox="1"/>
          <p:nvPr/>
        </p:nvSpPr>
        <p:spPr>
          <a:xfrm>
            <a:off x="570719" y="6388325"/>
            <a:ext cx="3194137" cy="369332"/>
          </a:xfrm>
          <a:prstGeom prst="rect">
            <a:avLst/>
          </a:prstGeom>
          <a:solidFill>
            <a:schemeClr val="bg1"/>
          </a:solidFill>
          <a:ln w="38100">
            <a:solidFill>
              <a:srgbClr val="7030A0"/>
            </a:solidFill>
          </a:ln>
        </p:spPr>
        <p:txBody>
          <a:bodyPr wrap="square" rtlCol="0">
            <a:spAutoFit/>
          </a:bodyPr>
          <a:lstStyle/>
          <a:p>
            <a:pPr algn="ctr"/>
            <a:r>
              <a:rPr kumimoji="1" lang="en-US" altLang="ja-JP" dirty="0"/>
              <a:t>Vineland-Ⅱ</a:t>
            </a:r>
            <a:r>
              <a:rPr kumimoji="1" lang="ja-JP" altLang="en-US" dirty="0"/>
              <a:t>適応行動尺度</a:t>
            </a:r>
          </a:p>
        </p:txBody>
      </p:sp>
      <p:sp>
        <p:nvSpPr>
          <p:cNvPr id="6" name="テキスト ボックス 5">
            <a:extLst>
              <a:ext uri="{FF2B5EF4-FFF2-40B4-BE49-F238E27FC236}">
                <a16:creationId xmlns:a16="http://schemas.microsoft.com/office/drawing/2014/main" id="{810D80CB-A57D-41E8-A5EB-C2BD233E6D52}"/>
              </a:ext>
            </a:extLst>
          </p:cNvPr>
          <p:cNvSpPr txBox="1"/>
          <p:nvPr/>
        </p:nvSpPr>
        <p:spPr>
          <a:xfrm>
            <a:off x="456677" y="755709"/>
            <a:ext cx="6098868" cy="400110"/>
          </a:xfrm>
          <a:prstGeom prst="rect">
            <a:avLst/>
          </a:prstGeom>
          <a:solidFill>
            <a:schemeClr val="bg1"/>
          </a:solidFill>
          <a:ln w="38100">
            <a:solidFill>
              <a:srgbClr val="FFFF00"/>
            </a:solidFill>
          </a:ln>
        </p:spPr>
        <p:txBody>
          <a:bodyPr wrap="square" rtlCol="0">
            <a:spAutoFit/>
          </a:bodyPr>
          <a:lstStyle/>
          <a:p>
            <a:pPr algn="ctr"/>
            <a:r>
              <a:rPr lang="ja-JP" altLang="en-US" sz="2000" b="1" dirty="0"/>
              <a:t>ナザレ園版適応行動アセスメント</a:t>
            </a:r>
            <a:endParaRPr kumimoji="1" lang="ja-JP" altLang="en-US" sz="2000" b="1" dirty="0"/>
          </a:p>
        </p:txBody>
      </p:sp>
      <p:sp>
        <p:nvSpPr>
          <p:cNvPr id="7" name="テキスト ボックス 6">
            <a:extLst>
              <a:ext uri="{FF2B5EF4-FFF2-40B4-BE49-F238E27FC236}">
                <a16:creationId xmlns:a16="http://schemas.microsoft.com/office/drawing/2014/main" id="{767272D1-A581-4498-A857-40C1BE878819}"/>
              </a:ext>
            </a:extLst>
          </p:cNvPr>
          <p:cNvSpPr txBox="1"/>
          <p:nvPr/>
        </p:nvSpPr>
        <p:spPr>
          <a:xfrm>
            <a:off x="6696223" y="768083"/>
            <a:ext cx="4938372" cy="400110"/>
          </a:xfrm>
          <a:prstGeom prst="rect">
            <a:avLst/>
          </a:prstGeom>
          <a:solidFill>
            <a:schemeClr val="bg1"/>
          </a:solidFill>
          <a:ln w="38100">
            <a:solidFill>
              <a:srgbClr val="00B050"/>
            </a:solidFill>
          </a:ln>
        </p:spPr>
        <p:txBody>
          <a:bodyPr wrap="square" rtlCol="0">
            <a:spAutoFit/>
          </a:bodyPr>
          <a:lstStyle/>
          <a:p>
            <a:pPr algn="ctr"/>
            <a:r>
              <a:rPr kumimoji="1" lang="ja-JP" altLang="en-US" sz="2000" b="1" dirty="0"/>
              <a:t>適応行動向上プログラム</a:t>
            </a:r>
          </a:p>
        </p:txBody>
      </p:sp>
      <p:sp>
        <p:nvSpPr>
          <p:cNvPr id="8" name="矢印: 下 7">
            <a:extLst>
              <a:ext uri="{FF2B5EF4-FFF2-40B4-BE49-F238E27FC236}">
                <a16:creationId xmlns:a16="http://schemas.microsoft.com/office/drawing/2014/main" id="{9767B469-C4A4-42B7-9691-8D5FDC31269B}"/>
              </a:ext>
            </a:extLst>
          </p:cNvPr>
          <p:cNvSpPr/>
          <p:nvPr/>
        </p:nvSpPr>
        <p:spPr>
          <a:xfrm rot="13741958">
            <a:off x="4200897" y="4965801"/>
            <a:ext cx="513567" cy="1692853"/>
          </a:xfrm>
          <a:prstGeom prst="down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1" name="テキスト ボックス 10">
            <a:extLst>
              <a:ext uri="{FF2B5EF4-FFF2-40B4-BE49-F238E27FC236}">
                <a16:creationId xmlns:a16="http://schemas.microsoft.com/office/drawing/2014/main" id="{8D25B539-1AE4-467E-B8B7-82DA26F6E0D2}"/>
              </a:ext>
            </a:extLst>
          </p:cNvPr>
          <p:cNvSpPr txBox="1"/>
          <p:nvPr/>
        </p:nvSpPr>
        <p:spPr>
          <a:xfrm>
            <a:off x="348229" y="4787529"/>
            <a:ext cx="4005969" cy="1477328"/>
          </a:xfrm>
          <a:prstGeom prst="rect">
            <a:avLst/>
          </a:prstGeom>
          <a:noFill/>
          <a:ln>
            <a:solidFill>
              <a:srgbClr val="FF0000"/>
            </a:solidFill>
          </a:ln>
        </p:spPr>
        <p:txBody>
          <a:bodyPr wrap="square" rtlCol="0">
            <a:spAutoFit/>
          </a:bodyPr>
          <a:lstStyle/>
          <a:p>
            <a:r>
              <a:rPr lang="en-US" altLang="ja-JP" b="1" dirty="0"/>
              <a:t>Vineland-Ⅱ</a:t>
            </a:r>
            <a:r>
              <a:rPr lang="ja-JP" altLang="en-US" b="1" dirty="0"/>
              <a:t>適応行動尺度を基にして</a:t>
            </a:r>
            <a:endParaRPr kumimoji="1" lang="en-US" altLang="ja-JP" b="1" dirty="0"/>
          </a:p>
          <a:p>
            <a:r>
              <a:rPr lang="ja-JP" altLang="en-US" b="1" dirty="0"/>
              <a:t>　・評価項目をより具体的なもの</a:t>
            </a:r>
            <a:endParaRPr lang="en-US" altLang="ja-JP" b="1" dirty="0"/>
          </a:p>
          <a:p>
            <a:r>
              <a:rPr kumimoji="1" lang="ja-JP" altLang="en-US" b="1" dirty="0"/>
              <a:t>　・業務実態に合わせる</a:t>
            </a:r>
            <a:endParaRPr kumimoji="1" lang="en-US" altLang="ja-JP" b="1" dirty="0"/>
          </a:p>
          <a:p>
            <a:r>
              <a:rPr lang="ja-JP" altLang="en-US" b="1" dirty="0"/>
              <a:t>　・簡易的に数値化できるもの</a:t>
            </a:r>
            <a:endParaRPr lang="en-US" altLang="ja-JP" b="1" dirty="0"/>
          </a:p>
          <a:p>
            <a:r>
              <a:rPr kumimoji="1" lang="ja-JP" altLang="en-US" b="1" dirty="0"/>
              <a:t>　　に作り上げる</a:t>
            </a:r>
          </a:p>
        </p:txBody>
      </p:sp>
      <p:graphicFrame>
        <p:nvGraphicFramePr>
          <p:cNvPr id="14" name="表 14">
            <a:extLst>
              <a:ext uri="{FF2B5EF4-FFF2-40B4-BE49-F238E27FC236}">
                <a16:creationId xmlns:a16="http://schemas.microsoft.com/office/drawing/2014/main" id="{A6FB2F8E-098D-4056-9EC8-675457D6289B}"/>
              </a:ext>
            </a:extLst>
          </p:cNvPr>
          <p:cNvGraphicFramePr>
            <a:graphicFrameLocks noGrp="1"/>
          </p:cNvGraphicFramePr>
          <p:nvPr/>
        </p:nvGraphicFramePr>
        <p:xfrm>
          <a:off x="2930791" y="1774495"/>
          <a:ext cx="2013904" cy="2049396"/>
        </p:xfrm>
        <a:graphic>
          <a:graphicData uri="http://schemas.openxmlformats.org/drawingml/2006/table">
            <a:tbl>
              <a:tblPr firstRow="1" bandRow="1">
                <a:tableStyleId>{5C22544A-7EE6-4342-B048-85BDC9FD1C3A}</a:tableStyleId>
              </a:tblPr>
              <a:tblGrid>
                <a:gridCol w="2013904">
                  <a:extLst>
                    <a:ext uri="{9D8B030D-6E8A-4147-A177-3AD203B41FA5}">
                      <a16:colId xmlns:a16="http://schemas.microsoft.com/office/drawing/2014/main" val="3402003692"/>
                    </a:ext>
                  </a:extLst>
                </a:gridCol>
              </a:tblGrid>
              <a:tr h="683132">
                <a:tc>
                  <a:txBody>
                    <a:bodyPr/>
                    <a:lstStyle/>
                    <a:p>
                      <a:r>
                        <a:rPr kumimoji="1" lang="ja-JP" altLang="en-US" dirty="0"/>
                        <a:t>身辺自立</a:t>
                      </a:r>
                    </a:p>
                  </a:txBody>
                  <a:tcPr anchor="ctr" anchorCtr="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154087523"/>
                  </a:ext>
                </a:extLst>
              </a:tr>
              <a:tr h="683132">
                <a:tc>
                  <a:txBody>
                    <a:bodyPr/>
                    <a:lstStyle/>
                    <a:p>
                      <a:r>
                        <a:rPr kumimoji="1" lang="ja-JP" altLang="en-US" dirty="0"/>
                        <a:t>家事</a:t>
                      </a:r>
                      <a:endParaRPr kumimoji="1" lang="en-US" altLang="ja-JP" dirty="0"/>
                    </a:p>
                  </a:txBody>
                  <a:tcPr anchor="ctr" anchorCtr="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941670939"/>
                  </a:ext>
                </a:extLst>
              </a:tr>
              <a:tr h="683132">
                <a:tc>
                  <a:txBody>
                    <a:bodyPr/>
                    <a:lstStyle/>
                    <a:p>
                      <a:r>
                        <a:rPr kumimoji="1" lang="ja-JP" altLang="en-US" dirty="0"/>
                        <a:t>地域生活</a:t>
                      </a:r>
                    </a:p>
                  </a:txBody>
                  <a:tcPr anchor="ctr" anchorCtr="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78605205"/>
                  </a:ext>
                </a:extLst>
              </a:tr>
            </a:tbl>
          </a:graphicData>
        </a:graphic>
      </p:graphicFrame>
      <p:graphicFrame>
        <p:nvGraphicFramePr>
          <p:cNvPr id="25" name="表 25">
            <a:extLst>
              <a:ext uri="{FF2B5EF4-FFF2-40B4-BE49-F238E27FC236}">
                <a16:creationId xmlns:a16="http://schemas.microsoft.com/office/drawing/2014/main" id="{716E5B92-4F3E-43CA-B341-3BC82A2CA674}"/>
              </a:ext>
            </a:extLst>
          </p:cNvPr>
          <p:cNvGraphicFramePr>
            <a:graphicFrameLocks noGrp="1"/>
          </p:cNvGraphicFramePr>
          <p:nvPr/>
        </p:nvGraphicFramePr>
        <p:xfrm>
          <a:off x="8500899" y="3933615"/>
          <a:ext cx="3231093" cy="1854200"/>
        </p:xfrm>
        <a:graphic>
          <a:graphicData uri="http://schemas.openxmlformats.org/drawingml/2006/table">
            <a:tbl>
              <a:tblPr firstRow="1" bandRow="1">
                <a:tableStyleId>{5C22544A-7EE6-4342-B048-85BDC9FD1C3A}</a:tableStyleId>
              </a:tblPr>
              <a:tblGrid>
                <a:gridCol w="881145">
                  <a:extLst>
                    <a:ext uri="{9D8B030D-6E8A-4147-A177-3AD203B41FA5}">
                      <a16:colId xmlns:a16="http://schemas.microsoft.com/office/drawing/2014/main" val="3738675802"/>
                    </a:ext>
                  </a:extLst>
                </a:gridCol>
                <a:gridCol w="2349948">
                  <a:extLst>
                    <a:ext uri="{9D8B030D-6E8A-4147-A177-3AD203B41FA5}">
                      <a16:colId xmlns:a16="http://schemas.microsoft.com/office/drawing/2014/main" val="546570930"/>
                    </a:ext>
                  </a:extLst>
                </a:gridCol>
              </a:tblGrid>
              <a:tr h="370840">
                <a:tc>
                  <a:txBody>
                    <a:bodyPr/>
                    <a:lstStyle/>
                    <a:p>
                      <a:r>
                        <a:rPr kumimoji="1" lang="ja-JP" altLang="en-US" dirty="0"/>
                        <a:t>レベル</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kumimoji="1" lang="ja-JP" altLang="en-US" dirty="0"/>
                        <a:t>プログラム実施内容</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510315355"/>
                  </a:ext>
                </a:extLst>
              </a:tr>
              <a:tr h="370840">
                <a:tc>
                  <a:txBody>
                    <a:bodyPr/>
                    <a:lstStyle/>
                    <a:p>
                      <a:r>
                        <a:rPr kumimoji="1" lang="en-US" altLang="ja-JP" dirty="0"/>
                        <a:t>1</a:t>
                      </a:r>
                      <a:endParaRPr kumimoji="1" lang="ja-JP" alt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kumimoji="1" lang="ja-JP" altLang="en-US" dirty="0"/>
                        <a: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67876580"/>
                  </a:ext>
                </a:extLst>
              </a:tr>
              <a:tr h="370840">
                <a:tc>
                  <a:txBody>
                    <a:bodyPr/>
                    <a:lstStyle/>
                    <a:p>
                      <a:r>
                        <a:rPr kumimoji="1" lang="en-US" altLang="ja-JP" dirty="0"/>
                        <a:t>2</a:t>
                      </a:r>
                      <a:endParaRPr kumimoji="1" lang="ja-JP" alt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kumimoji="1" lang="ja-JP" altLang="en-US" dirty="0"/>
                        <a: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382360254"/>
                  </a:ext>
                </a:extLst>
              </a:tr>
              <a:tr h="370840">
                <a:tc>
                  <a:txBody>
                    <a:bodyPr/>
                    <a:lstStyle/>
                    <a:p>
                      <a:r>
                        <a:rPr kumimoji="1" lang="en-US" altLang="ja-JP" dirty="0"/>
                        <a:t>3</a:t>
                      </a:r>
                      <a:endParaRPr kumimoji="1" lang="ja-JP" alt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kumimoji="1" lang="ja-JP" altLang="en-US" dirty="0"/>
                        <a: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717427271"/>
                  </a:ext>
                </a:extLst>
              </a:tr>
              <a:tr h="370840">
                <a:tc>
                  <a:txBody>
                    <a:bodyPr/>
                    <a:lstStyle/>
                    <a:p>
                      <a:r>
                        <a:rPr kumimoji="1" lang="en-US" altLang="ja-JP" dirty="0"/>
                        <a:t>4</a:t>
                      </a:r>
                      <a:endParaRPr kumimoji="1" lang="ja-JP" alt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kumimoji="1" lang="ja-JP" altLang="en-US" dirty="0"/>
                        <a: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070303672"/>
                  </a:ext>
                </a:extLst>
              </a:tr>
            </a:tbl>
          </a:graphicData>
        </a:graphic>
      </p:graphicFrame>
      <p:sp>
        <p:nvSpPr>
          <p:cNvPr id="26" name="テキスト ボックス 25">
            <a:extLst>
              <a:ext uri="{FF2B5EF4-FFF2-40B4-BE49-F238E27FC236}">
                <a16:creationId xmlns:a16="http://schemas.microsoft.com/office/drawing/2014/main" id="{3828340A-5BB4-4437-B64E-C829DB958F31}"/>
              </a:ext>
            </a:extLst>
          </p:cNvPr>
          <p:cNvSpPr txBox="1"/>
          <p:nvPr/>
        </p:nvSpPr>
        <p:spPr>
          <a:xfrm>
            <a:off x="5428142" y="1358884"/>
            <a:ext cx="2575989" cy="369332"/>
          </a:xfrm>
          <a:prstGeom prst="rect">
            <a:avLst/>
          </a:prstGeom>
          <a:noFill/>
        </p:spPr>
        <p:txBody>
          <a:bodyPr wrap="square" rtlCol="0">
            <a:spAutoFit/>
          </a:bodyPr>
          <a:lstStyle/>
          <a:p>
            <a:pPr algn="ctr"/>
            <a:r>
              <a:rPr kumimoji="1" lang="ja-JP" altLang="en-US" b="1" dirty="0"/>
              <a:t>評価項目</a:t>
            </a:r>
          </a:p>
        </p:txBody>
      </p:sp>
      <p:sp>
        <p:nvSpPr>
          <p:cNvPr id="39" name="テキスト ボックス 38">
            <a:extLst>
              <a:ext uri="{FF2B5EF4-FFF2-40B4-BE49-F238E27FC236}">
                <a16:creationId xmlns:a16="http://schemas.microsoft.com/office/drawing/2014/main" id="{433301AE-100F-4AEA-B1AD-28D354670187}"/>
              </a:ext>
            </a:extLst>
          </p:cNvPr>
          <p:cNvSpPr txBox="1"/>
          <p:nvPr/>
        </p:nvSpPr>
        <p:spPr>
          <a:xfrm>
            <a:off x="8402149" y="1358884"/>
            <a:ext cx="3474950" cy="2308324"/>
          </a:xfrm>
          <a:prstGeom prst="rect">
            <a:avLst/>
          </a:prstGeom>
          <a:noFill/>
          <a:ln>
            <a:solidFill>
              <a:srgbClr val="FF0000"/>
            </a:solidFill>
          </a:ln>
        </p:spPr>
        <p:txBody>
          <a:bodyPr wrap="square" rtlCol="0">
            <a:spAutoFit/>
          </a:bodyPr>
          <a:lstStyle/>
          <a:p>
            <a:r>
              <a:rPr kumimoji="1" lang="ja-JP" altLang="en-US" b="1" dirty="0"/>
              <a:t>・評価項目の内容については</a:t>
            </a:r>
            <a:endParaRPr kumimoji="1" lang="en-US" altLang="ja-JP" b="1" dirty="0"/>
          </a:p>
          <a:p>
            <a:r>
              <a:rPr lang="ja-JP" altLang="en-US" b="1" dirty="0"/>
              <a:t>　</a:t>
            </a:r>
            <a:r>
              <a:rPr kumimoji="1" lang="ja-JP" altLang="en-US" b="1" dirty="0"/>
              <a:t>「</a:t>
            </a:r>
            <a:r>
              <a:rPr lang="ja-JP" altLang="en-US" b="1" dirty="0"/>
              <a:t>適応行動プログラム会議」</a:t>
            </a:r>
            <a:endParaRPr lang="en-US" altLang="ja-JP" b="1" dirty="0"/>
          </a:p>
          <a:p>
            <a:r>
              <a:rPr lang="ja-JP" altLang="en-US" b="1" dirty="0"/>
              <a:t>　で検討し決定する。</a:t>
            </a:r>
            <a:r>
              <a:rPr kumimoji="1" lang="ja-JP" altLang="en-US" b="1" dirty="0"/>
              <a:t>。</a:t>
            </a:r>
            <a:endParaRPr kumimoji="1" lang="en-US" altLang="ja-JP" b="1" dirty="0"/>
          </a:p>
          <a:p>
            <a:r>
              <a:rPr kumimoji="1" lang="ja-JP" altLang="en-US" b="1" dirty="0"/>
              <a:t>・評価項目ごとに点数化し、　</a:t>
            </a:r>
            <a:endParaRPr kumimoji="1" lang="en-US" altLang="ja-JP" b="1" dirty="0"/>
          </a:p>
          <a:p>
            <a:r>
              <a:rPr lang="ja-JP" altLang="en-US" b="1" dirty="0"/>
              <a:t>　</a:t>
            </a:r>
            <a:r>
              <a:rPr kumimoji="1" lang="ja-JP" altLang="en-US" b="1" dirty="0"/>
              <a:t>その点数に基づいてプログラ</a:t>
            </a:r>
            <a:endParaRPr kumimoji="1" lang="en-US" altLang="ja-JP" b="1" dirty="0"/>
          </a:p>
          <a:p>
            <a:r>
              <a:rPr lang="ja-JP" altLang="en-US" b="1" dirty="0"/>
              <a:t>　</a:t>
            </a:r>
            <a:r>
              <a:rPr kumimoji="1" lang="ja-JP" altLang="en-US" b="1" dirty="0"/>
              <a:t>ム実施レベルと内容を決める。</a:t>
            </a:r>
            <a:endParaRPr kumimoji="1" lang="en-US" altLang="ja-JP" b="1" dirty="0"/>
          </a:p>
          <a:p>
            <a:r>
              <a:rPr lang="ja-JP" altLang="en-US" b="1" dirty="0"/>
              <a:t>・アセスメントとプログラムを</a:t>
            </a:r>
            <a:endParaRPr lang="en-US" altLang="ja-JP" b="1" dirty="0"/>
          </a:p>
          <a:p>
            <a:r>
              <a:rPr lang="ja-JP" altLang="en-US" b="1" dirty="0"/>
              <a:t>　直結する。</a:t>
            </a:r>
            <a:endParaRPr kumimoji="1" lang="ja-JP" altLang="en-US" b="1" dirty="0"/>
          </a:p>
        </p:txBody>
      </p:sp>
      <p:graphicFrame>
        <p:nvGraphicFramePr>
          <p:cNvPr id="2" name="表 2">
            <a:extLst>
              <a:ext uri="{FF2B5EF4-FFF2-40B4-BE49-F238E27FC236}">
                <a16:creationId xmlns:a16="http://schemas.microsoft.com/office/drawing/2014/main" id="{86E146B8-DDBF-4547-8AA1-FB7EFC1C1600}"/>
              </a:ext>
            </a:extLst>
          </p:cNvPr>
          <p:cNvGraphicFramePr>
            <a:graphicFrameLocks noGrp="1"/>
          </p:cNvGraphicFramePr>
          <p:nvPr/>
        </p:nvGraphicFramePr>
        <p:xfrm>
          <a:off x="5506719" y="1760035"/>
          <a:ext cx="2343053" cy="370840"/>
        </p:xfrm>
        <a:graphic>
          <a:graphicData uri="http://schemas.openxmlformats.org/drawingml/2006/table">
            <a:tbl>
              <a:tblPr firstRow="1" bandRow="1">
                <a:tableStyleId>{5C22544A-7EE6-4342-B048-85BDC9FD1C3A}</a:tableStyleId>
              </a:tblPr>
              <a:tblGrid>
                <a:gridCol w="2343053">
                  <a:extLst>
                    <a:ext uri="{9D8B030D-6E8A-4147-A177-3AD203B41FA5}">
                      <a16:colId xmlns:a16="http://schemas.microsoft.com/office/drawing/2014/main" val="2333743462"/>
                    </a:ext>
                  </a:extLst>
                </a:gridCol>
              </a:tblGrid>
              <a:tr h="370840">
                <a:tc>
                  <a:txBody>
                    <a:bodyPr/>
                    <a:lstStyle/>
                    <a:p>
                      <a:r>
                        <a:rPr kumimoji="1" lang="ja-JP" altLang="en-US" dirty="0"/>
                        <a:t>歯磨き</a:t>
                      </a:r>
                    </a:p>
                  </a:txBody>
                  <a:tcPr/>
                </a:tc>
                <a:extLst>
                  <a:ext uri="{0D108BD9-81ED-4DB2-BD59-A6C34878D82A}">
                    <a16:rowId xmlns:a16="http://schemas.microsoft.com/office/drawing/2014/main" val="3235316343"/>
                  </a:ext>
                </a:extLst>
              </a:tr>
            </a:tbl>
          </a:graphicData>
        </a:graphic>
      </p:graphicFrame>
      <p:graphicFrame>
        <p:nvGraphicFramePr>
          <p:cNvPr id="32" name="表 2">
            <a:extLst>
              <a:ext uri="{FF2B5EF4-FFF2-40B4-BE49-F238E27FC236}">
                <a16:creationId xmlns:a16="http://schemas.microsoft.com/office/drawing/2014/main" id="{9DEF68BD-6CCE-4F2B-9496-6DC31F3C1D16}"/>
              </a:ext>
            </a:extLst>
          </p:cNvPr>
          <p:cNvGraphicFramePr>
            <a:graphicFrameLocks noGrp="1"/>
          </p:cNvGraphicFramePr>
          <p:nvPr/>
        </p:nvGraphicFramePr>
        <p:xfrm>
          <a:off x="5506719" y="2256773"/>
          <a:ext cx="2343053" cy="370840"/>
        </p:xfrm>
        <a:graphic>
          <a:graphicData uri="http://schemas.openxmlformats.org/drawingml/2006/table">
            <a:tbl>
              <a:tblPr firstRow="1" bandRow="1">
                <a:tableStyleId>{5C22544A-7EE6-4342-B048-85BDC9FD1C3A}</a:tableStyleId>
              </a:tblPr>
              <a:tblGrid>
                <a:gridCol w="2343053">
                  <a:extLst>
                    <a:ext uri="{9D8B030D-6E8A-4147-A177-3AD203B41FA5}">
                      <a16:colId xmlns:a16="http://schemas.microsoft.com/office/drawing/2014/main" val="2333743462"/>
                    </a:ext>
                  </a:extLst>
                </a:gridCol>
              </a:tblGrid>
              <a:tr h="370840">
                <a:tc>
                  <a:txBody>
                    <a:bodyPr/>
                    <a:lstStyle/>
                    <a:p>
                      <a:r>
                        <a:rPr kumimoji="1" lang="ja-JP" altLang="en-US" dirty="0"/>
                        <a:t>衣服</a:t>
                      </a:r>
                    </a:p>
                  </a:txBody>
                  <a:tcPr/>
                </a:tc>
                <a:extLst>
                  <a:ext uri="{0D108BD9-81ED-4DB2-BD59-A6C34878D82A}">
                    <a16:rowId xmlns:a16="http://schemas.microsoft.com/office/drawing/2014/main" val="3235316343"/>
                  </a:ext>
                </a:extLst>
              </a:tr>
            </a:tbl>
          </a:graphicData>
        </a:graphic>
      </p:graphicFrame>
      <p:graphicFrame>
        <p:nvGraphicFramePr>
          <p:cNvPr id="34" name="表 2">
            <a:extLst>
              <a:ext uri="{FF2B5EF4-FFF2-40B4-BE49-F238E27FC236}">
                <a16:creationId xmlns:a16="http://schemas.microsoft.com/office/drawing/2014/main" id="{643DE331-1127-4CE6-90B9-35037AAB03E0}"/>
              </a:ext>
            </a:extLst>
          </p:cNvPr>
          <p:cNvGraphicFramePr>
            <a:graphicFrameLocks noGrp="1"/>
          </p:cNvGraphicFramePr>
          <p:nvPr/>
        </p:nvGraphicFramePr>
        <p:xfrm>
          <a:off x="5506719" y="2752379"/>
          <a:ext cx="2343053" cy="370840"/>
        </p:xfrm>
        <a:graphic>
          <a:graphicData uri="http://schemas.openxmlformats.org/drawingml/2006/table">
            <a:tbl>
              <a:tblPr firstRow="1" bandRow="1">
                <a:tableStyleId>{5C22544A-7EE6-4342-B048-85BDC9FD1C3A}</a:tableStyleId>
              </a:tblPr>
              <a:tblGrid>
                <a:gridCol w="2343053">
                  <a:extLst>
                    <a:ext uri="{9D8B030D-6E8A-4147-A177-3AD203B41FA5}">
                      <a16:colId xmlns:a16="http://schemas.microsoft.com/office/drawing/2014/main" val="2333743462"/>
                    </a:ext>
                  </a:extLst>
                </a:gridCol>
              </a:tblGrid>
              <a:tr h="370840">
                <a:tc>
                  <a:txBody>
                    <a:bodyPr/>
                    <a:lstStyle/>
                    <a:p>
                      <a:r>
                        <a:rPr kumimoji="1" lang="ja-JP" altLang="en-US" dirty="0"/>
                        <a:t>排せつ</a:t>
                      </a:r>
                    </a:p>
                  </a:txBody>
                  <a:tcPr/>
                </a:tc>
                <a:extLst>
                  <a:ext uri="{0D108BD9-81ED-4DB2-BD59-A6C34878D82A}">
                    <a16:rowId xmlns:a16="http://schemas.microsoft.com/office/drawing/2014/main" val="3235316343"/>
                  </a:ext>
                </a:extLst>
              </a:tr>
            </a:tbl>
          </a:graphicData>
        </a:graphic>
      </p:graphicFrame>
      <p:graphicFrame>
        <p:nvGraphicFramePr>
          <p:cNvPr id="36" name="表 2">
            <a:extLst>
              <a:ext uri="{FF2B5EF4-FFF2-40B4-BE49-F238E27FC236}">
                <a16:creationId xmlns:a16="http://schemas.microsoft.com/office/drawing/2014/main" id="{5636A1B2-683D-4FA5-A958-5DE218B6A1D7}"/>
              </a:ext>
            </a:extLst>
          </p:cNvPr>
          <p:cNvGraphicFramePr>
            <a:graphicFrameLocks noGrp="1"/>
          </p:cNvGraphicFramePr>
          <p:nvPr/>
        </p:nvGraphicFramePr>
        <p:xfrm>
          <a:off x="5480119" y="3247985"/>
          <a:ext cx="2343053" cy="370840"/>
        </p:xfrm>
        <a:graphic>
          <a:graphicData uri="http://schemas.openxmlformats.org/drawingml/2006/table">
            <a:tbl>
              <a:tblPr firstRow="1" bandRow="1">
                <a:tableStyleId>{5C22544A-7EE6-4342-B048-85BDC9FD1C3A}</a:tableStyleId>
              </a:tblPr>
              <a:tblGrid>
                <a:gridCol w="2343053">
                  <a:extLst>
                    <a:ext uri="{9D8B030D-6E8A-4147-A177-3AD203B41FA5}">
                      <a16:colId xmlns:a16="http://schemas.microsoft.com/office/drawing/2014/main" val="2333743462"/>
                    </a:ext>
                  </a:extLst>
                </a:gridCol>
              </a:tblGrid>
              <a:tr h="370840">
                <a:tc>
                  <a:txBody>
                    <a:bodyPr/>
                    <a:lstStyle/>
                    <a:p>
                      <a:r>
                        <a:rPr kumimoji="1" lang="ja-JP" altLang="en-US" dirty="0"/>
                        <a:t>食事摂取</a:t>
                      </a:r>
                    </a:p>
                  </a:txBody>
                  <a:tcPr/>
                </a:tc>
                <a:extLst>
                  <a:ext uri="{0D108BD9-81ED-4DB2-BD59-A6C34878D82A}">
                    <a16:rowId xmlns:a16="http://schemas.microsoft.com/office/drawing/2014/main" val="3235316343"/>
                  </a:ext>
                </a:extLst>
              </a:tr>
            </a:tbl>
          </a:graphicData>
        </a:graphic>
      </p:graphicFrame>
      <p:graphicFrame>
        <p:nvGraphicFramePr>
          <p:cNvPr id="38" name="表 2">
            <a:extLst>
              <a:ext uri="{FF2B5EF4-FFF2-40B4-BE49-F238E27FC236}">
                <a16:creationId xmlns:a16="http://schemas.microsoft.com/office/drawing/2014/main" id="{C78BC538-47AE-4C73-AEEA-A8672514DE8D}"/>
              </a:ext>
            </a:extLst>
          </p:cNvPr>
          <p:cNvGraphicFramePr>
            <a:graphicFrameLocks noGrp="1"/>
          </p:cNvGraphicFramePr>
          <p:nvPr/>
        </p:nvGraphicFramePr>
        <p:xfrm>
          <a:off x="5506718" y="3748195"/>
          <a:ext cx="2343053" cy="370840"/>
        </p:xfrm>
        <a:graphic>
          <a:graphicData uri="http://schemas.openxmlformats.org/drawingml/2006/table">
            <a:tbl>
              <a:tblPr firstRow="1" bandRow="1">
                <a:tableStyleId>{5C22544A-7EE6-4342-B048-85BDC9FD1C3A}</a:tableStyleId>
              </a:tblPr>
              <a:tblGrid>
                <a:gridCol w="2343053">
                  <a:extLst>
                    <a:ext uri="{9D8B030D-6E8A-4147-A177-3AD203B41FA5}">
                      <a16:colId xmlns:a16="http://schemas.microsoft.com/office/drawing/2014/main" val="2333743462"/>
                    </a:ext>
                  </a:extLst>
                </a:gridCol>
              </a:tblGrid>
              <a:tr h="370840">
                <a:tc>
                  <a:txBody>
                    <a:bodyPr/>
                    <a:lstStyle/>
                    <a:p>
                      <a:r>
                        <a:rPr kumimoji="1" lang="ja-JP" altLang="en-US" dirty="0"/>
                        <a:t>洗身・洗髪</a:t>
                      </a:r>
                    </a:p>
                  </a:txBody>
                  <a:tcPr/>
                </a:tc>
                <a:extLst>
                  <a:ext uri="{0D108BD9-81ED-4DB2-BD59-A6C34878D82A}">
                    <a16:rowId xmlns:a16="http://schemas.microsoft.com/office/drawing/2014/main" val="3235316343"/>
                  </a:ext>
                </a:extLst>
              </a:tr>
            </a:tbl>
          </a:graphicData>
        </a:graphic>
      </p:graphicFrame>
      <p:graphicFrame>
        <p:nvGraphicFramePr>
          <p:cNvPr id="42" name="表 2">
            <a:extLst>
              <a:ext uri="{FF2B5EF4-FFF2-40B4-BE49-F238E27FC236}">
                <a16:creationId xmlns:a16="http://schemas.microsoft.com/office/drawing/2014/main" id="{2041A39C-7243-4EDC-B565-A6509A790315}"/>
              </a:ext>
            </a:extLst>
          </p:cNvPr>
          <p:cNvGraphicFramePr>
            <a:graphicFrameLocks noGrp="1"/>
          </p:cNvGraphicFramePr>
          <p:nvPr/>
        </p:nvGraphicFramePr>
        <p:xfrm>
          <a:off x="5506717" y="4239197"/>
          <a:ext cx="2343053" cy="370840"/>
        </p:xfrm>
        <a:graphic>
          <a:graphicData uri="http://schemas.openxmlformats.org/drawingml/2006/table">
            <a:tbl>
              <a:tblPr firstRow="1" bandRow="1">
                <a:tableStyleId>{5C22544A-7EE6-4342-B048-85BDC9FD1C3A}</a:tableStyleId>
              </a:tblPr>
              <a:tblGrid>
                <a:gridCol w="2343053">
                  <a:extLst>
                    <a:ext uri="{9D8B030D-6E8A-4147-A177-3AD203B41FA5}">
                      <a16:colId xmlns:a16="http://schemas.microsoft.com/office/drawing/2014/main" val="2333743462"/>
                    </a:ext>
                  </a:extLst>
                </a:gridCol>
              </a:tblGrid>
              <a:tr h="370840">
                <a:tc>
                  <a:txBody>
                    <a:bodyPr/>
                    <a:lstStyle/>
                    <a:p>
                      <a:r>
                        <a:rPr kumimoji="1" lang="ja-JP" altLang="en-US" dirty="0"/>
                        <a:t>衛生管理</a:t>
                      </a:r>
                    </a:p>
                  </a:txBody>
                  <a:tcPr/>
                </a:tc>
                <a:extLst>
                  <a:ext uri="{0D108BD9-81ED-4DB2-BD59-A6C34878D82A}">
                    <a16:rowId xmlns:a16="http://schemas.microsoft.com/office/drawing/2014/main" val="3235316343"/>
                  </a:ext>
                </a:extLst>
              </a:tr>
            </a:tbl>
          </a:graphicData>
        </a:graphic>
      </p:graphicFrame>
      <p:sp>
        <p:nvSpPr>
          <p:cNvPr id="9" name="テキスト ボックス 8">
            <a:extLst>
              <a:ext uri="{FF2B5EF4-FFF2-40B4-BE49-F238E27FC236}">
                <a16:creationId xmlns:a16="http://schemas.microsoft.com/office/drawing/2014/main" id="{4DDF8A95-EFF8-47A9-B62C-28EB2FCF49CB}"/>
              </a:ext>
            </a:extLst>
          </p:cNvPr>
          <p:cNvSpPr txBox="1"/>
          <p:nvPr/>
        </p:nvSpPr>
        <p:spPr>
          <a:xfrm>
            <a:off x="6420812" y="4743754"/>
            <a:ext cx="461665" cy="2002830"/>
          </a:xfrm>
          <a:prstGeom prst="rect">
            <a:avLst/>
          </a:prstGeom>
          <a:noFill/>
        </p:spPr>
        <p:txBody>
          <a:bodyPr vert="eaVert" wrap="square" rtlCol="0">
            <a:spAutoFit/>
          </a:bodyPr>
          <a:lstStyle/>
          <a:p>
            <a:r>
              <a:rPr kumimoji="1" lang="ja-JP" altLang="en-US" b="1" dirty="0"/>
              <a:t>・・・</a:t>
            </a:r>
          </a:p>
        </p:txBody>
      </p:sp>
      <p:sp>
        <p:nvSpPr>
          <p:cNvPr id="10" name="四角形: 角を丸くする 9">
            <a:extLst>
              <a:ext uri="{FF2B5EF4-FFF2-40B4-BE49-F238E27FC236}">
                <a16:creationId xmlns:a16="http://schemas.microsoft.com/office/drawing/2014/main" id="{E159126D-CCE9-42D6-95FC-6A0B291D7B0D}"/>
              </a:ext>
            </a:extLst>
          </p:cNvPr>
          <p:cNvSpPr/>
          <p:nvPr/>
        </p:nvSpPr>
        <p:spPr>
          <a:xfrm>
            <a:off x="5361336" y="1277935"/>
            <a:ext cx="2642795" cy="4221181"/>
          </a:xfrm>
          <a:prstGeom prst="round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cxnSp>
        <p:nvCxnSpPr>
          <p:cNvPr id="46" name="直線コネクタ 45">
            <a:extLst>
              <a:ext uri="{FF2B5EF4-FFF2-40B4-BE49-F238E27FC236}">
                <a16:creationId xmlns:a16="http://schemas.microsoft.com/office/drawing/2014/main" id="{ED633169-E908-4DED-BB3C-74F85F2D51C2}"/>
              </a:ext>
            </a:extLst>
          </p:cNvPr>
          <p:cNvCxnSpPr>
            <a:cxnSpLocks/>
          </p:cNvCxnSpPr>
          <p:nvPr/>
        </p:nvCxnSpPr>
        <p:spPr>
          <a:xfrm>
            <a:off x="7823171" y="1955714"/>
            <a:ext cx="715918" cy="2090749"/>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47" name="矢印: 下 46">
            <a:extLst>
              <a:ext uri="{FF2B5EF4-FFF2-40B4-BE49-F238E27FC236}">
                <a16:creationId xmlns:a16="http://schemas.microsoft.com/office/drawing/2014/main" id="{2A2CBBDA-588D-410C-910B-1187D046337C}"/>
              </a:ext>
            </a:extLst>
          </p:cNvPr>
          <p:cNvSpPr/>
          <p:nvPr/>
        </p:nvSpPr>
        <p:spPr>
          <a:xfrm rot="16200000">
            <a:off x="6566152" y="550893"/>
            <a:ext cx="224181" cy="808963"/>
          </a:xfrm>
          <a:prstGeom prst="down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aphicFrame>
        <p:nvGraphicFramePr>
          <p:cNvPr id="27" name="表 47">
            <a:extLst>
              <a:ext uri="{FF2B5EF4-FFF2-40B4-BE49-F238E27FC236}">
                <a16:creationId xmlns:a16="http://schemas.microsoft.com/office/drawing/2014/main" id="{46C4AEAD-D076-4C29-96C6-CFE970E040D8}"/>
              </a:ext>
            </a:extLst>
          </p:cNvPr>
          <p:cNvGraphicFramePr>
            <a:graphicFrameLocks noGrp="1"/>
          </p:cNvGraphicFramePr>
          <p:nvPr/>
        </p:nvGraphicFramePr>
        <p:xfrm>
          <a:off x="286193" y="1728216"/>
          <a:ext cx="2357511" cy="2873012"/>
        </p:xfrm>
        <a:graphic>
          <a:graphicData uri="http://schemas.openxmlformats.org/drawingml/2006/table">
            <a:tbl>
              <a:tblPr firstRow="1" bandRow="1">
                <a:tableStyleId>{5C22544A-7EE6-4342-B048-85BDC9FD1C3A}</a:tableStyleId>
              </a:tblPr>
              <a:tblGrid>
                <a:gridCol w="2357511">
                  <a:extLst>
                    <a:ext uri="{9D8B030D-6E8A-4147-A177-3AD203B41FA5}">
                      <a16:colId xmlns:a16="http://schemas.microsoft.com/office/drawing/2014/main" val="2223858373"/>
                    </a:ext>
                  </a:extLst>
                </a:gridCol>
              </a:tblGrid>
              <a:tr h="718253">
                <a:tc>
                  <a:txBody>
                    <a:bodyPr/>
                    <a:lstStyle/>
                    <a:p>
                      <a:r>
                        <a:rPr kumimoji="1" lang="ja-JP" altLang="en-US" dirty="0"/>
                        <a:t>コミュニケーション</a:t>
                      </a:r>
                    </a:p>
                  </a:txBody>
                  <a:tcPr anchor="ctr" anchorCtr="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454644660"/>
                  </a:ext>
                </a:extLst>
              </a:tr>
              <a:tr h="718253">
                <a:tc>
                  <a:txBody>
                    <a:bodyPr/>
                    <a:lstStyle/>
                    <a:p>
                      <a:r>
                        <a:rPr kumimoji="1" lang="ja-JP" altLang="en-US" dirty="0"/>
                        <a:t>日常生活スキル</a:t>
                      </a:r>
                    </a:p>
                  </a:txBody>
                  <a:tcPr anchor="ctr" anchorCtr="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589595488"/>
                  </a:ext>
                </a:extLst>
              </a:tr>
              <a:tr h="718253">
                <a:tc>
                  <a:txBody>
                    <a:bodyPr/>
                    <a:lstStyle/>
                    <a:p>
                      <a:r>
                        <a:rPr kumimoji="1" lang="ja-JP" altLang="en-US" dirty="0"/>
                        <a:t>社会性</a:t>
                      </a:r>
                    </a:p>
                  </a:txBody>
                  <a:tcPr anchor="ctr" anchorCtr="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120466489"/>
                  </a:ext>
                </a:extLst>
              </a:tr>
              <a:tr h="718253">
                <a:tc>
                  <a:txBody>
                    <a:bodyPr/>
                    <a:lstStyle/>
                    <a:p>
                      <a:r>
                        <a:rPr kumimoji="1" lang="ja-JP" altLang="en-US" dirty="0"/>
                        <a:t>運動スキル</a:t>
                      </a:r>
                    </a:p>
                  </a:txBody>
                  <a:tcPr anchor="ctr" anchorCtr="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662412025"/>
                  </a:ext>
                </a:extLst>
              </a:tr>
            </a:tbl>
          </a:graphicData>
        </a:graphic>
      </p:graphicFrame>
      <p:cxnSp>
        <p:nvCxnSpPr>
          <p:cNvPr id="53" name="直線矢印コネクタ 52">
            <a:extLst>
              <a:ext uri="{FF2B5EF4-FFF2-40B4-BE49-F238E27FC236}">
                <a16:creationId xmlns:a16="http://schemas.microsoft.com/office/drawing/2014/main" id="{B3A4E552-85EC-4394-9367-B1DBE1EC71EE}"/>
              </a:ext>
            </a:extLst>
          </p:cNvPr>
          <p:cNvCxnSpPr>
            <a:cxnSpLocks/>
          </p:cNvCxnSpPr>
          <p:nvPr/>
        </p:nvCxnSpPr>
        <p:spPr>
          <a:xfrm flipH="1" flipV="1">
            <a:off x="7301133" y="1547448"/>
            <a:ext cx="1237956" cy="376447"/>
          </a:xfrm>
          <a:prstGeom prst="straightConnector1">
            <a:avLst/>
          </a:prstGeom>
          <a:ln w="25400">
            <a:tailEnd type="triangle"/>
          </a:ln>
        </p:spPr>
        <p:style>
          <a:lnRef idx="1">
            <a:schemeClr val="accent1"/>
          </a:lnRef>
          <a:fillRef idx="0">
            <a:schemeClr val="accent1"/>
          </a:fillRef>
          <a:effectRef idx="0">
            <a:schemeClr val="accent1"/>
          </a:effectRef>
          <a:fontRef idx="minor">
            <a:schemeClr val="tx1"/>
          </a:fontRef>
        </p:style>
      </p:cxnSp>
      <p:cxnSp>
        <p:nvCxnSpPr>
          <p:cNvPr id="29" name="直線コネクタ 28">
            <a:extLst>
              <a:ext uri="{FF2B5EF4-FFF2-40B4-BE49-F238E27FC236}">
                <a16:creationId xmlns:a16="http://schemas.microsoft.com/office/drawing/2014/main" id="{7E1244F6-D696-4826-9509-D6767EB4D4E0}"/>
              </a:ext>
            </a:extLst>
          </p:cNvPr>
          <p:cNvCxnSpPr>
            <a:cxnSpLocks/>
          </p:cNvCxnSpPr>
          <p:nvPr/>
        </p:nvCxnSpPr>
        <p:spPr>
          <a:xfrm flipV="1">
            <a:off x="2351213" y="2724145"/>
            <a:ext cx="575090" cy="75048"/>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45" name="直線コネクタ 44">
            <a:extLst>
              <a:ext uri="{FF2B5EF4-FFF2-40B4-BE49-F238E27FC236}">
                <a16:creationId xmlns:a16="http://schemas.microsoft.com/office/drawing/2014/main" id="{886EE76A-DE20-46AE-98BE-5EF81C8835E9}"/>
              </a:ext>
            </a:extLst>
          </p:cNvPr>
          <p:cNvCxnSpPr>
            <a:cxnSpLocks/>
          </p:cNvCxnSpPr>
          <p:nvPr/>
        </p:nvCxnSpPr>
        <p:spPr>
          <a:xfrm>
            <a:off x="4685701" y="2256773"/>
            <a:ext cx="666659" cy="124766"/>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60" name="テキスト ボックス 59">
            <a:extLst>
              <a:ext uri="{FF2B5EF4-FFF2-40B4-BE49-F238E27FC236}">
                <a16:creationId xmlns:a16="http://schemas.microsoft.com/office/drawing/2014/main" id="{D3AA4B77-4FBF-4B8A-AD1F-53A54108CBE8}"/>
              </a:ext>
            </a:extLst>
          </p:cNvPr>
          <p:cNvSpPr txBox="1"/>
          <p:nvPr/>
        </p:nvSpPr>
        <p:spPr>
          <a:xfrm>
            <a:off x="770191" y="1297150"/>
            <a:ext cx="1385394" cy="369332"/>
          </a:xfrm>
          <a:prstGeom prst="rect">
            <a:avLst/>
          </a:prstGeom>
          <a:noFill/>
        </p:spPr>
        <p:txBody>
          <a:bodyPr wrap="square" rtlCol="0">
            <a:spAutoFit/>
          </a:bodyPr>
          <a:lstStyle/>
          <a:p>
            <a:pPr algn="ctr"/>
            <a:r>
              <a:rPr lang="ja-JP" altLang="en-US" u="sng" dirty="0"/>
              <a:t>４</a:t>
            </a:r>
            <a:r>
              <a:rPr kumimoji="1" lang="ja-JP" altLang="en-US" u="sng" dirty="0"/>
              <a:t>領域</a:t>
            </a:r>
          </a:p>
        </p:txBody>
      </p:sp>
      <p:sp>
        <p:nvSpPr>
          <p:cNvPr id="61" name="テキスト ボックス 60">
            <a:extLst>
              <a:ext uri="{FF2B5EF4-FFF2-40B4-BE49-F238E27FC236}">
                <a16:creationId xmlns:a16="http://schemas.microsoft.com/office/drawing/2014/main" id="{2017C589-9E8D-4860-A066-318B5258EBF9}"/>
              </a:ext>
            </a:extLst>
          </p:cNvPr>
          <p:cNvSpPr txBox="1"/>
          <p:nvPr/>
        </p:nvSpPr>
        <p:spPr>
          <a:xfrm>
            <a:off x="3283118" y="1296535"/>
            <a:ext cx="1385394" cy="369332"/>
          </a:xfrm>
          <a:prstGeom prst="rect">
            <a:avLst/>
          </a:prstGeom>
          <a:noFill/>
        </p:spPr>
        <p:txBody>
          <a:bodyPr wrap="square" rtlCol="0">
            <a:spAutoFit/>
          </a:bodyPr>
          <a:lstStyle/>
          <a:p>
            <a:pPr algn="ctr"/>
            <a:r>
              <a:rPr kumimoji="1" lang="ja-JP" altLang="en-US" u="sng" dirty="0"/>
              <a:t>下位領域</a:t>
            </a:r>
          </a:p>
        </p:txBody>
      </p:sp>
      <p:sp>
        <p:nvSpPr>
          <p:cNvPr id="63" name="テキスト ボックス 62">
            <a:extLst>
              <a:ext uri="{FF2B5EF4-FFF2-40B4-BE49-F238E27FC236}">
                <a16:creationId xmlns:a16="http://schemas.microsoft.com/office/drawing/2014/main" id="{C5998005-3334-4F56-91C6-DC55154C7099}"/>
              </a:ext>
            </a:extLst>
          </p:cNvPr>
          <p:cNvSpPr txBox="1"/>
          <p:nvPr/>
        </p:nvSpPr>
        <p:spPr>
          <a:xfrm>
            <a:off x="8450205" y="5997749"/>
            <a:ext cx="3332479" cy="738664"/>
          </a:xfrm>
          <a:prstGeom prst="rect">
            <a:avLst/>
          </a:prstGeom>
          <a:noFill/>
        </p:spPr>
        <p:txBody>
          <a:bodyPr wrap="square" rtlCol="0">
            <a:spAutoFit/>
          </a:bodyPr>
          <a:lstStyle/>
          <a:p>
            <a:r>
              <a:rPr kumimoji="1" lang="ja-JP" altLang="en-US" sz="1400" dirty="0">
                <a:solidFill>
                  <a:srgbClr val="FF0000"/>
                </a:solidFill>
              </a:rPr>
              <a:t>＊プログラムの方法やアプローチについては、障がい特性等によって変えていく必要はある。</a:t>
            </a:r>
          </a:p>
        </p:txBody>
      </p:sp>
      <p:sp>
        <p:nvSpPr>
          <p:cNvPr id="64" name="テキスト ボックス 63">
            <a:extLst>
              <a:ext uri="{FF2B5EF4-FFF2-40B4-BE49-F238E27FC236}">
                <a16:creationId xmlns:a16="http://schemas.microsoft.com/office/drawing/2014/main" id="{1F47552D-F30C-4D80-A5F1-527461947D83}"/>
              </a:ext>
            </a:extLst>
          </p:cNvPr>
          <p:cNvSpPr txBox="1"/>
          <p:nvPr/>
        </p:nvSpPr>
        <p:spPr>
          <a:xfrm>
            <a:off x="5416240" y="5843502"/>
            <a:ext cx="2679142" cy="830997"/>
          </a:xfrm>
          <a:prstGeom prst="rect">
            <a:avLst/>
          </a:prstGeom>
          <a:noFill/>
        </p:spPr>
        <p:txBody>
          <a:bodyPr wrap="square" rtlCol="0">
            <a:spAutoFit/>
          </a:bodyPr>
          <a:lstStyle/>
          <a:p>
            <a:r>
              <a:rPr kumimoji="1" lang="ja-JP" altLang="en-US" sz="1600" b="1" dirty="0"/>
              <a:t>評価項目は、アセスメントとプログラムとの橋渡しをするイメージ</a:t>
            </a:r>
          </a:p>
        </p:txBody>
      </p:sp>
      <p:pic>
        <p:nvPicPr>
          <p:cNvPr id="15" name="オーディオ 14">
            <a:hlinkClick r:id="" action="ppaction://media"/>
            <a:extLst>
              <a:ext uri="{FF2B5EF4-FFF2-40B4-BE49-F238E27FC236}">
                <a16:creationId xmlns:a16="http://schemas.microsoft.com/office/drawing/2014/main" id="{5EC7D68A-3E84-0C4D-9578-FFAFC99AFAD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99396" t="-90625" r="-199396" b="-90625"/>
          <a:stretch>
            <a:fillRect/>
          </a:stretch>
        </p:blipFill>
        <p:spPr>
          <a:xfrm>
            <a:off x="9147683" y="5143500"/>
            <a:ext cx="3040633" cy="1714500"/>
          </a:xfrm>
          <a:prstGeom prst="rect">
            <a:avLst/>
          </a:prstGeom>
        </p:spPr>
      </p:pic>
    </p:spTree>
    <p:extLst>
      <p:ext uri="{BB962C8B-B14F-4D97-AF65-F5344CB8AC3E}">
        <p14:creationId xmlns:p14="http://schemas.microsoft.com/office/powerpoint/2010/main" val="420122792"/>
      </p:ext>
    </p:extLst>
  </p:cSld>
  <p:clrMapOvr>
    <a:masterClrMapping/>
  </p:clrMapOvr>
  <mc:AlternateContent xmlns:mc="http://schemas.openxmlformats.org/markup-compatibility/2006">
    <mc:Choice xmlns:p14="http://schemas.microsoft.com/office/powerpoint/2010/main" Requires="p14">
      <p:transition spd="slow" p14:dur="2000" advTm="22026"/>
    </mc:Choice>
    <mc:Fallback>
      <p:transition spd="slow" advTm="220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図 2" descr="テーブル&#10;&#10;自動的に生成された説明">
            <a:extLst>
              <a:ext uri="{FF2B5EF4-FFF2-40B4-BE49-F238E27FC236}">
                <a16:creationId xmlns:a16="http://schemas.microsoft.com/office/drawing/2014/main" id="{DAFB8331-86CC-3A38-6C8E-F60533967E6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402804" y="320286"/>
            <a:ext cx="9386391" cy="6537714"/>
          </a:xfrm>
          <a:prstGeom prst="rect">
            <a:avLst/>
          </a:prstGeom>
        </p:spPr>
      </p:pic>
      <p:sp>
        <p:nvSpPr>
          <p:cNvPr id="2" name="テキスト ボックス 1">
            <a:extLst>
              <a:ext uri="{FF2B5EF4-FFF2-40B4-BE49-F238E27FC236}">
                <a16:creationId xmlns:a16="http://schemas.microsoft.com/office/drawing/2014/main" id="{DB87CCB8-06A8-F890-B54F-BEC9A55536D8}"/>
              </a:ext>
            </a:extLst>
          </p:cNvPr>
          <p:cNvSpPr txBox="1"/>
          <p:nvPr/>
        </p:nvSpPr>
        <p:spPr>
          <a:xfrm>
            <a:off x="1588168" y="0"/>
            <a:ext cx="8213558" cy="523220"/>
          </a:xfrm>
          <a:prstGeom prst="rect">
            <a:avLst/>
          </a:prstGeom>
          <a:noFill/>
        </p:spPr>
        <p:txBody>
          <a:bodyPr wrap="square" rtlCol="0">
            <a:spAutoFit/>
          </a:bodyPr>
          <a:lstStyle/>
          <a:p>
            <a:pPr algn="ctr"/>
            <a:r>
              <a:rPr kumimoji="1" lang="ja-JP" altLang="en-US" sz="2800" b="1" u="sng" dirty="0">
                <a:latin typeface="HG丸ｺﾞｼｯｸM-PRO" panose="020F0600000000000000" pitchFamily="50" charset="-128"/>
                <a:ea typeface="HG丸ｺﾞｼｯｸM-PRO" panose="020F0600000000000000" pitchFamily="50" charset="-128"/>
              </a:rPr>
              <a:t>ナザレ園版適応行動アセスメントの試験運用版</a:t>
            </a:r>
          </a:p>
        </p:txBody>
      </p:sp>
      <p:sp>
        <p:nvSpPr>
          <p:cNvPr id="4" name="テキスト ボックス 3">
            <a:extLst>
              <a:ext uri="{FF2B5EF4-FFF2-40B4-BE49-F238E27FC236}">
                <a16:creationId xmlns:a16="http://schemas.microsoft.com/office/drawing/2014/main" id="{49238EAD-5803-900F-F793-DBEF8BA9B9B8}"/>
              </a:ext>
            </a:extLst>
          </p:cNvPr>
          <p:cNvSpPr txBox="1"/>
          <p:nvPr/>
        </p:nvSpPr>
        <p:spPr>
          <a:xfrm>
            <a:off x="2534652" y="3429000"/>
            <a:ext cx="7122694" cy="1938992"/>
          </a:xfrm>
          <a:prstGeom prst="rect">
            <a:avLst/>
          </a:prstGeom>
          <a:solidFill>
            <a:srgbClr val="FFFFFF">
              <a:alpha val="30196"/>
            </a:srgbClr>
          </a:solidFill>
        </p:spPr>
        <p:txBody>
          <a:bodyPr wrap="square" rtlCol="0">
            <a:spAutoFit/>
          </a:bodyPr>
          <a:lstStyle/>
          <a:p>
            <a:r>
              <a:rPr kumimoji="1" lang="ja-JP" altLang="en-US" sz="4000" dirty="0">
                <a:solidFill>
                  <a:srgbClr val="FF0000"/>
                </a:solidFill>
                <a:latin typeface="HG丸ｺﾞｼｯｸM-PRO" panose="020F0600000000000000" pitchFamily="50" charset="-128"/>
                <a:ea typeface="HG丸ｺﾞｼｯｸM-PRO" panose="020F0600000000000000" pitchFamily="50" charset="-128"/>
              </a:rPr>
              <a:t>将来の目標は、これを用いて福祉事務所のケースワーク</a:t>
            </a:r>
            <a:endParaRPr kumimoji="1" lang="en-US" altLang="ja-JP" sz="4000" dirty="0">
              <a:solidFill>
                <a:srgbClr val="FF0000"/>
              </a:solidFill>
              <a:latin typeface="HG丸ｺﾞｼｯｸM-PRO" panose="020F0600000000000000" pitchFamily="50" charset="-128"/>
              <a:ea typeface="HG丸ｺﾞｼｯｸM-PRO" panose="020F0600000000000000" pitchFamily="50" charset="-128"/>
            </a:endParaRPr>
          </a:p>
          <a:p>
            <a:r>
              <a:rPr kumimoji="1" lang="ja-JP" altLang="en-US" sz="4000" dirty="0">
                <a:solidFill>
                  <a:srgbClr val="FF0000"/>
                </a:solidFill>
                <a:latin typeface="HG丸ｺﾞｼｯｸM-PRO" panose="020F0600000000000000" pitchFamily="50" charset="-128"/>
                <a:ea typeface="HG丸ｺﾞｼｯｸM-PRO" panose="020F0600000000000000" pitchFamily="50" charset="-128"/>
              </a:rPr>
              <a:t>機能の一翼を担うこと</a:t>
            </a:r>
          </a:p>
        </p:txBody>
      </p:sp>
      <p:pic>
        <p:nvPicPr>
          <p:cNvPr id="10" name="ビデオ 9">
            <a:hlinkClick r:id="" action="ppaction://media"/>
            <a:extLst>
              <a:ext uri="{FF2B5EF4-FFF2-40B4-BE49-F238E27FC236}">
                <a16:creationId xmlns:a16="http://schemas.microsoft.com/office/drawing/2014/main" id="{37FB1D79-5549-00BA-7628-56EEFB6AD468}"/>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121" r="121"/>
          <a:stretch>
            <a:fillRect/>
          </a:stretch>
        </p:blipFill>
        <p:spPr>
          <a:xfrm>
            <a:off x="10534447" y="0"/>
            <a:ext cx="1641510" cy="925587"/>
          </a:xfrm>
          <a:prstGeom prst="rect">
            <a:avLst/>
          </a:prstGeom>
        </p:spPr>
      </p:pic>
    </p:spTree>
    <p:extLst>
      <p:ext uri="{BB962C8B-B14F-4D97-AF65-F5344CB8AC3E}">
        <p14:creationId xmlns:p14="http://schemas.microsoft.com/office/powerpoint/2010/main" val="3135750731"/>
      </p:ext>
    </p:extLst>
  </p:cSld>
  <p:clrMapOvr>
    <a:masterClrMapping/>
  </p:clrMapOvr>
  <mc:AlternateContent xmlns:mc="http://schemas.openxmlformats.org/markup-compatibility/2006">
    <mc:Choice xmlns:p14="http://schemas.microsoft.com/office/powerpoint/2010/main" Requires="p14">
      <p:transition spd="slow" p14:dur="2000" advTm="29645"/>
    </mc:Choice>
    <mc:Fallback>
      <p:transition spd="slow" advTm="296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矢印: 下 15">
            <a:extLst>
              <a:ext uri="{FF2B5EF4-FFF2-40B4-BE49-F238E27FC236}">
                <a16:creationId xmlns:a16="http://schemas.microsoft.com/office/drawing/2014/main" id="{56B925B9-A4A2-478D-9E6D-EF778BC0C47F}"/>
              </a:ext>
            </a:extLst>
          </p:cNvPr>
          <p:cNvSpPr/>
          <p:nvPr/>
        </p:nvSpPr>
        <p:spPr>
          <a:xfrm>
            <a:off x="4670835" y="3940397"/>
            <a:ext cx="344998" cy="2194167"/>
          </a:xfrm>
          <a:prstGeom prst="downArrow">
            <a:avLst/>
          </a:prstGeom>
          <a:solidFill>
            <a:schemeClr val="accent1">
              <a:alpha val="69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 name="テキスト ボックス 1">
            <a:extLst>
              <a:ext uri="{FF2B5EF4-FFF2-40B4-BE49-F238E27FC236}">
                <a16:creationId xmlns:a16="http://schemas.microsoft.com/office/drawing/2014/main" id="{D2EC8A76-72B4-4DD2-9F49-2D398061C839}"/>
              </a:ext>
            </a:extLst>
          </p:cNvPr>
          <p:cNvSpPr txBox="1"/>
          <p:nvPr/>
        </p:nvSpPr>
        <p:spPr>
          <a:xfrm>
            <a:off x="749300" y="128134"/>
            <a:ext cx="10693400" cy="769441"/>
          </a:xfrm>
          <a:prstGeom prst="rect">
            <a:avLst/>
          </a:prstGeom>
          <a:noFill/>
        </p:spPr>
        <p:txBody>
          <a:bodyPr wrap="square" rtlCol="0">
            <a:spAutoFit/>
          </a:bodyPr>
          <a:lstStyle/>
          <a:p>
            <a:pPr algn="ctr"/>
            <a:r>
              <a:rPr lang="ja-JP" altLang="en-US" sz="2400" b="1" dirty="0"/>
              <a:t>「適応行動」視点で支援を「見える化」する</a:t>
            </a:r>
            <a:endParaRPr lang="en-US" altLang="ja-JP" sz="2400" b="1" dirty="0"/>
          </a:p>
          <a:p>
            <a:pPr algn="ctr"/>
            <a:r>
              <a:rPr kumimoji="1" lang="en-US" altLang="ja-JP" sz="2000" b="1" dirty="0"/>
              <a:t>-</a:t>
            </a:r>
            <a:r>
              <a:rPr kumimoji="1" lang="ja-JP" altLang="en-US" sz="2000" b="1" dirty="0"/>
              <a:t>　適応行動に働きかける視点で業務を再構築する　</a:t>
            </a:r>
            <a:r>
              <a:rPr kumimoji="1" lang="en-US" altLang="ja-JP" sz="2000" b="1" dirty="0"/>
              <a:t>-</a:t>
            </a:r>
          </a:p>
        </p:txBody>
      </p:sp>
      <p:sp>
        <p:nvSpPr>
          <p:cNvPr id="3" name="テキスト ボックス 2">
            <a:extLst>
              <a:ext uri="{FF2B5EF4-FFF2-40B4-BE49-F238E27FC236}">
                <a16:creationId xmlns:a16="http://schemas.microsoft.com/office/drawing/2014/main" id="{733EA9E3-245A-4175-B047-19CD5E2BDA87}"/>
              </a:ext>
            </a:extLst>
          </p:cNvPr>
          <p:cNvSpPr txBox="1"/>
          <p:nvPr/>
        </p:nvSpPr>
        <p:spPr>
          <a:xfrm>
            <a:off x="3400810" y="1420862"/>
            <a:ext cx="2818356" cy="375781"/>
          </a:xfrm>
          <a:prstGeom prst="rect">
            <a:avLst/>
          </a:prstGeom>
          <a:noFill/>
          <a:ln w="12700">
            <a:solidFill>
              <a:schemeClr val="accent1"/>
            </a:solidFill>
          </a:ln>
        </p:spPr>
        <p:txBody>
          <a:bodyPr wrap="square" rtlCol="0">
            <a:spAutoFit/>
          </a:bodyPr>
          <a:lstStyle/>
          <a:p>
            <a:pPr algn="ctr"/>
            <a:r>
              <a:rPr kumimoji="1" lang="ja-JP" altLang="en-US" dirty="0"/>
              <a:t>元になる考え方</a:t>
            </a:r>
          </a:p>
        </p:txBody>
      </p:sp>
      <p:sp>
        <p:nvSpPr>
          <p:cNvPr id="4" name="テキスト ボックス 3">
            <a:extLst>
              <a:ext uri="{FF2B5EF4-FFF2-40B4-BE49-F238E27FC236}">
                <a16:creationId xmlns:a16="http://schemas.microsoft.com/office/drawing/2014/main" id="{3BE2A35E-A2E6-4FC9-A31C-244CF25FDF8C}"/>
              </a:ext>
            </a:extLst>
          </p:cNvPr>
          <p:cNvSpPr txBox="1"/>
          <p:nvPr/>
        </p:nvSpPr>
        <p:spPr>
          <a:xfrm>
            <a:off x="3400810" y="2466532"/>
            <a:ext cx="2818356" cy="369332"/>
          </a:xfrm>
          <a:prstGeom prst="rect">
            <a:avLst/>
          </a:prstGeom>
          <a:noFill/>
          <a:ln w="12700">
            <a:solidFill>
              <a:schemeClr val="accent1"/>
            </a:solidFill>
          </a:ln>
        </p:spPr>
        <p:txBody>
          <a:bodyPr wrap="square" rtlCol="0">
            <a:spAutoFit/>
          </a:bodyPr>
          <a:lstStyle/>
          <a:p>
            <a:pPr algn="ctr"/>
            <a:r>
              <a:rPr lang="ja-JP" altLang="en-US" dirty="0"/>
              <a:t>本来やるべき仕事</a:t>
            </a:r>
            <a:endParaRPr kumimoji="1" lang="ja-JP" altLang="en-US" dirty="0"/>
          </a:p>
        </p:txBody>
      </p:sp>
      <p:sp>
        <p:nvSpPr>
          <p:cNvPr id="5" name="テキスト ボックス 4">
            <a:extLst>
              <a:ext uri="{FF2B5EF4-FFF2-40B4-BE49-F238E27FC236}">
                <a16:creationId xmlns:a16="http://schemas.microsoft.com/office/drawing/2014/main" id="{55850D8D-502F-487F-8B46-6D6B808D9F58}"/>
              </a:ext>
            </a:extLst>
          </p:cNvPr>
          <p:cNvSpPr txBox="1"/>
          <p:nvPr/>
        </p:nvSpPr>
        <p:spPr>
          <a:xfrm>
            <a:off x="3350706" y="3505753"/>
            <a:ext cx="2918565" cy="369332"/>
          </a:xfrm>
          <a:prstGeom prst="rect">
            <a:avLst/>
          </a:prstGeom>
          <a:noFill/>
          <a:ln w="12700">
            <a:solidFill>
              <a:schemeClr val="accent1"/>
            </a:solidFill>
          </a:ln>
        </p:spPr>
        <p:txBody>
          <a:bodyPr wrap="square" rtlCol="0">
            <a:spAutoFit/>
          </a:bodyPr>
          <a:lstStyle/>
          <a:p>
            <a:pPr algn="ctr"/>
            <a:r>
              <a:rPr kumimoji="1" lang="ja-JP" altLang="en-US" dirty="0"/>
              <a:t>具体的な業務内容</a:t>
            </a:r>
          </a:p>
        </p:txBody>
      </p:sp>
      <p:sp>
        <p:nvSpPr>
          <p:cNvPr id="6" name="テキスト ボックス 5">
            <a:extLst>
              <a:ext uri="{FF2B5EF4-FFF2-40B4-BE49-F238E27FC236}">
                <a16:creationId xmlns:a16="http://schemas.microsoft.com/office/drawing/2014/main" id="{8BCD7B75-5346-4F69-BFD7-F2645DE4EB4E}"/>
              </a:ext>
            </a:extLst>
          </p:cNvPr>
          <p:cNvSpPr txBox="1"/>
          <p:nvPr/>
        </p:nvSpPr>
        <p:spPr>
          <a:xfrm>
            <a:off x="3269288" y="5043250"/>
            <a:ext cx="3181611" cy="369332"/>
          </a:xfrm>
          <a:prstGeom prst="rect">
            <a:avLst/>
          </a:prstGeom>
          <a:noFill/>
          <a:ln w="12700">
            <a:solidFill>
              <a:schemeClr val="accent1"/>
            </a:solidFill>
          </a:ln>
        </p:spPr>
        <p:txBody>
          <a:bodyPr wrap="square" rtlCol="0">
            <a:spAutoFit/>
          </a:bodyPr>
          <a:lstStyle/>
          <a:p>
            <a:pPr algn="ctr"/>
            <a:r>
              <a:rPr lang="ja-JP" altLang="en-US" dirty="0"/>
              <a:t>日々の業務内容に落とし込む</a:t>
            </a:r>
            <a:endParaRPr kumimoji="1" lang="ja-JP" altLang="en-US" dirty="0"/>
          </a:p>
        </p:txBody>
      </p:sp>
      <p:sp>
        <p:nvSpPr>
          <p:cNvPr id="7" name="テキスト ボックス 6">
            <a:extLst>
              <a:ext uri="{FF2B5EF4-FFF2-40B4-BE49-F238E27FC236}">
                <a16:creationId xmlns:a16="http://schemas.microsoft.com/office/drawing/2014/main" id="{530D48D3-5C1A-480A-83B5-9BDF79226D0B}"/>
              </a:ext>
            </a:extLst>
          </p:cNvPr>
          <p:cNvSpPr txBox="1"/>
          <p:nvPr/>
        </p:nvSpPr>
        <p:spPr>
          <a:xfrm>
            <a:off x="458241" y="6134564"/>
            <a:ext cx="7821463" cy="523220"/>
          </a:xfrm>
          <a:prstGeom prst="rect">
            <a:avLst/>
          </a:prstGeom>
          <a:noFill/>
          <a:ln w="12700">
            <a:solidFill>
              <a:srgbClr val="FF0000"/>
            </a:solidFill>
          </a:ln>
        </p:spPr>
        <p:txBody>
          <a:bodyPr wrap="square" rtlCol="0">
            <a:spAutoFit/>
          </a:bodyPr>
          <a:lstStyle/>
          <a:p>
            <a:pPr algn="ctr"/>
            <a:r>
              <a:rPr kumimoji="1" lang="ja-JP" altLang="en-US" sz="2800" dirty="0"/>
              <a:t>言語化（プログラム化、マニュアル化）</a:t>
            </a:r>
          </a:p>
        </p:txBody>
      </p:sp>
      <p:sp>
        <p:nvSpPr>
          <p:cNvPr id="8" name="テキスト ボックス 7">
            <a:extLst>
              <a:ext uri="{FF2B5EF4-FFF2-40B4-BE49-F238E27FC236}">
                <a16:creationId xmlns:a16="http://schemas.microsoft.com/office/drawing/2014/main" id="{25784E14-3E62-4A69-9A3B-3FA8E384A133}"/>
              </a:ext>
            </a:extLst>
          </p:cNvPr>
          <p:cNvSpPr txBox="1"/>
          <p:nvPr/>
        </p:nvSpPr>
        <p:spPr>
          <a:xfrm>
            <a:off x="7928924" y="2460295"/>
            <a:ext cx="3173431" cy="646331"/>
          </a:xfrm>
          <a:prstGeom prst="rect">
            <a:avLst/>
          </a:prstGeom>
          <a:noFill/>
          <a:ln>
            <a:solidFill>
              <a:srgbClr val="7030A0"/>
            </a:solidFill>
          </a:ln>
        </p:spPr>
        <p:txBody>
          <a:bodyPr wrap="square" rtlCol="0">
            <a:spAutoFit/>
          </a:bodyPr>
          <a:lstStyle/>
          <a:p>
            <a:r>
              <a:rPr kumimoji="1" lang="ja-JP" altLang="en-US" dirty="0"/>
              <a:t>現在行っている一つひとつの業務をリスト化する</a:t>
            </a:r>
          </a:p>
        </p:txBody>
      </p:sp>
      <p:sp>
        <p:nvSpPr>
          <p:cNvPr id="9" name="テキスト ボックス 8">
            <a:extLst>
              <a:ext uri="{FF2B5EF4-FFF2-40B4-BE49-F238E27FC236}">
                <a16:creationId xmlns:a16="http://schemas.microsoft.com/office/drawing/2014/main" id="{5E099C72-B21F-4236-BDA1-A1837B6A37BA}"/>
              </a:ext>
            </a:extLst>
          </p:cNvPr>
          <p:cNvSpPr txBox="1"/>
          <p:nvPr/>
        </p:nvSpPr>
        <p:spPr>
          <a:xfrm>
            <a:off x="7928924" y="3715696"/>
            <a:ext cx="3266159" cy="646331"/>
          </a:xfrm>
          <a:prstGeom prst="rect">
            <a:avLst/>
          </a:prstGeom>
          <a:noFill/>
          <a:ln w="12700">
            <a:solidFill>
              <a:srgbClr val="7030A0"/>
            </a:solidFill>
          </a:ln>
        </p:spPr>
        <p:txBody>
          <a:bodyPr wrap="square" rtlCol="0">
            <a:spAutoFit/>
          </a:bodyPr>
          <a:lstStyle/>
          <a:p>
            <a:r>
              <a:rPr kumimoji="1" lang="ja-JP" altLang="en-US" dirty="0"/>
              <a:t>「本来やるべき仕事」という視点から業務の見直しを図る</a:t>
            </a:r>
          </a:p>
        </p:txBody>
      </p:sp>
      <p:cxnSp>
        <p:nvCxnSpPr>
          <p:cNvPr id="11" name="直線矢印コネクタ 10">
            <a:extLst>
              <a:ext uri="{FF2B5EF4-FFF2-40B4-BE49-F238E27FC236}">
                <a16:creationId xmlns:a16="http://schemas.microsoft.com/office/drawing/2014/main" id="{600B236E-8DCE-4F8F-BDAF-FC5321BEF40C}"/>
              </a:ext>
            </a:extLst>
          </p:cNvPr>
          <p:cNvCxnSpPr>
            <a:cxnSpLocks/>
          </p:cNvCxnSpPr>
          <p:nvPr/>
        </p:nvCxnSpPr>
        <p:spPr>
          <a:xfrm>
            <a:off x="4860094" y="1905000"/>
            <a:ext cx="0" cy="435161"/>
          </a:xfrm>
          <a:prstGeom prst="straightConnector1">
            <a:avLst/>
          </a:prstGeom>
          <a:ln w="12700">
            <a:tailEnd type="triangle"/>
          </a:ln>
        </p:spPr>
        <p:style>
          <a:lnRef idx="1">
            <a:schemeClr val="accent1"/>
          </a:lnRef>
          <a:fillRef idx="0">
            <a:schemeClr val="accent1"/>
          </a:fillRef>
          <a:effectRef idx="0">
            <a:schemeClr val="accent1"/>
          </a:effectRef>
          <a:fontRef idx="minor">
            <a:schemeClr val="tx1"/>
          </a:fontRef>
        </p:style>
      </p:cxnSp>
      <p:cxnSp>
        <p:nvCxnSpPr>
          <p:cNvPr id="14" name="直線矢印コネクタ 13">
            <a:extLst>
              <a:ext uri="{FF2B5EF4-FFF2-40B4-BE49-F238E27FC236}">
                <a16:creationId xmlns:a16="http://schemas.microsoft.com/office/drawing/2014/main" id="{2F6BC6BF-6FC3-4F42-9147-647368D5EE28}"/>
              </a:ext>
            </a:extLst>
          </p:cNvPr>
          <p:cNvCxnSpPr>
            <a:cxnSpLocks/>
          </p:cNvCxnSpPr>
          <p:nvPr/>
        </p:nvCxnSpPr>
        <p:spPr>
          <a:xfrm>
            <a:off x="4860094" y="2993839"/>
            <a:ext cx="0" cy="435161"/>
          </a:xfrm>
          <a:prstGeom prst="straightConnector1">
            <a:avLst/>
          </a:prstGeom>
          <a:ln w="12700">
            <a:tailEnd type="triangle"/>
          </a:ln>
        </p:spPr>
        <p:style>
          <a:lnRef idx="1">
            <a:schemeClr val="accent1"/>
          </a:lnRef>
          <a:fillRef idx="0">
            <a:schemeClr val="accent1"/>
          </a:fillRef>
          <a:effectRef idx="0">
            <a:schemeClr val="accent1"/>
          </a:effectRef>
          <a:fontRef idx="minor">
            <a:schemeClr val="tx1"/>
          </a:fontRef>
        </p:style>
      </p:cxnSp>
      <p:cxnSp>
        <p:nvCxnSpPr>
          <p:cNvPr id="21" name="直線矢印コネクタ 20">
            <a:extLst>
              <a:ext uri="{FF2B5EF4-FFF2-40B4-BE49-F238E27FC236}">
                <a16:creationId xmlns:a16="http://schemas.microsoft.com/office/drawing/2014/main" id="{1A782A09-78BA-422C-B3E9-EC98E088E5C8}"/>
              </a:ext>
            </a:extLst>
          </p:cNvPr>
          <p:cNvCxnSpPr>
            <a:cxnSpLocks/>
          </p:cNvCxnSpPr>
          <p:nvPr/>
        </p:nvCxnSpPr>
        <p:spPr>
          <a:xfrm flipV="1">
            <a:off x="6601872" y="2644962"/>
            <a:ext cx="1082888" cy="1"/>
          </a:xfrm>
          <a:prstGeom prst="straightConnector1">
            <a:avLst/>
          </a:prstGeom>
          <a:ln w="25400">
            <a:tailEnd type="triangle"/>
          </a:ln>
        </p:spPr>
        <p:style>
          <a:lnRef idx="1">
            <a:schemeClr val="accent1"/>
          </a:lnRef>
          <a:fillRef idx="0">
            <a:schemeClr val="accent1"/>
          </a:fillRef>
          <a:effectRef idx="0">
            <a:schemeClr val="accent1"/>
          </a:effectRef>
          <a:fontRef idx="minor">
            <a:schemeClr val="tx1"/>
          </a:fontRef>
        </p:style>
      </p:cxnSp>
      <p:cxnSp>
        <p:nvCxnSpPr>
          <p:cNvPr id="22" name="直線矢印コネクタ 21">
            <a:extLst>
              <a:ext uri="{FF2B5EF4-FFF2-40B4-BE49-F238E27FC236}">
                <a16:creationId xmlns:a16="http://schemas.microsoft.com/office/drawing/2014/main" id="{9051C83F-0FE5-4506-9075-D632E983B1C5}"/>
              </a:ext>
            </a:extLst>
          </p:cNvPr>
          <p:cNvCxnSpPr>
            <a:cxnSpLocks/>
          </p:cNvCxnSpPr>
          <p:nvPr/>
        </p:nvCxnSpPr>
        <p:spPr>
          <a:xfrm flipH="1">
            <a:off x="5753100" y="4116475"/>
            <a:ext cx="1931660" cy="896120"/>
          </a:xfrm>
          <a:prstGeom prst="straightConnector1">
            <a:avLst/>
          </a:prstGeom>
          <a:ln w="25400">
            <a:tailEnd type="triangle"/>
          </a:ln>
        </p:spPr>
        <p:style>
          <a:lnRef idx="1">
            <a:schemeClr val="accent1"/>
          </a:lnRef>
          <a:fillRef idx="0">
            <a:schemeClr val="accent1"/>
          </a:fillRef>
          <a:effectRef idx="0">
            <a:schemeClr val="accent1"/>
          </a:effectRef>
          <a:fontRef idx="minor">
            <a:schemeClr val="tx1"/>
          </a:fontRef>
        </p:style>
      </p:cxnSp>
      <p:cxnSp>
        <p:nvCxnSpPr>
          <p:cNvPr id="24" name="直線矢印コネクタ 23">
            <a:extLst>
              <a:ext uri="{FF2B5EF4-FFF2-40B4-BE49-F238E27FC236}">
                <a16:creationId xmlns:a16="http://schemas.microsoft.com/office/drawing/2014/main" id="{60472311-8F36-4381-9127-1EDE4503FE86}"/>
              </a:ext>
            </a:extLst>
          </p:cNvPr>
          <p:cNvCxnSpPr>
            <a:cxnSpLocks/>
          </p:cNvCxnSpPr>
          <p:nvPr/>
        </p:nvCxnSpPr>
        <p:spPr>
          <a:xfrm>
            <a:off x="9333757" y="3211419"/>
            <a:ext cx="0" cy="435161"/>
          </a:xfrm>
          <a:prstGeom prst="straightConnector1">
            <a:avLst/>
          </a:prstGeom>
          <a:ln w="25400">
            <a:tailEnd type="triangle"/>
          </a:ln>
        </p:spPr>
        <p:style>
          <a:lnRef idx="1">
            <a:schemeClr val="accent1"/>
          </a:lnRef>
          <a:fillRef idx="0">
            <a:schemeClr val="accent1"/>
          </a:fillRef>
          <a:effectRef idx="0">
            <a:schemeClr val="accent1"/>
          </a:effectRef>
          <a:fontRef idx="minor">
            <a:schemeClr val="tx1"/>
          </a:fontRef>
        </p:style>
      </p:cxnSp>
      <p:sp>
        <p:nvSpPr>
          <p:cNvPr id="27" name="テキスト ボックス 26">
            <a:extLst>
              <a:ext uri="{FF2B5EF4-FFF2-40B4-BE49-F238E27FC236}">
                <a16:creationId xmlns:a16="http://schemas.microsoft.com/office/drawing/2014/main" id="{DD48C873-0F32-419F-AF20-2A68B23B7545}"/>
              </a:ext>
            </a:extLst>
          </p:cNvPr>
          <p:cNvSpPr txBox="1"/>
          <p:nvPr/>
        </p:nvSpPr>
        <p:spPr>
          <a:xfrm>
            <a:off x="9444623" y="4652524"/>
            <a:ext cx="2413000" cy="2031325"/>
          </a:xfrm>
          <a:prstGeom prst="rect">
            <a:avLst/>
          </a:prstGeom>
          <a:noFill/>
          <a:ln w="25400">
            <a:solidFill>
              <a:srgbClr val="00B050"/>
            </a:solidFill>
          </a:ln>
        </p:spPr>
        <p:txBody>
          <a:bodyPr wrap="square" rtlCol="0">
            <a:spAutoFit/>
          </a:bodyPr>
          <a:lstStyle/>
          <a:p>
            <a:pPr algn="ctr"/>
            <a:r>
              <a:rPr lang="ja-JP" altLang="en-US" dirty="0"/>
              <a:t>言葉にすること</a:t>
            </a:r>
            <a:endParaRPr lang="en-US" altLang="ja-JP" dirty="0"/>
          </a:p>
          <a:p>
            <a:endParaRPr kumimoji="1" lang="en-US" altLang="ja-JP" dirty="0"/>
          </a:p>
          <a:p>
            <a:pPr algn="ctr"/>
            <a:r>
              <a:rPr lang="ja-JP" altLang="en-US" dirty="0"/>
              <a:t>説明できること</a:t>
            </a:r>
            <a:endParaRPr lang="en-US" altLang="ja-JP" dirty="0"/>
          </a:p>
          <a:p>
            <a:endParaRPr kumimoji="1" lang="en-US" altLang="ja-JP" dirty="0"/>
          </a:p>
          <a:p>
            <a:pPr algn="ctr"/>
            <a:r>
              <a:rPr lang="ja-JP" altLang="en-US" dirty="0"/>
              <a:t>根拠のあること</a:t>
            </a:r>
            <a:endParaRPr lang="en-US" altLang="ja-JP" dirty="0"/>
          </a:p>
          <a:p>
            <a:pPr algn="ctr"/>
            <a:endParaRPr kumimoji="1" lang="en-US" altLang="ja-JP" dirty="0"/>
          </a:p>
          <a:p>
            <a:pPr algn="ctr"/>
            <a:r>
              <a:rPr lang="ja-JP" altLang="en-US" dirty="0"/>
              <a:t>共有できること</a:t>
            </a:r>
            <a:endParaRPr kumimoji="1" lang="ja-JP" altLang="en-US" dirty="0"/>
          </a:p>
        </p:txBody>
      </p:sp>
      <p:sp>
        <p:nvSpPr>
          <p:cNvPr id="29" name="矢印: 左右 28">
            <a:extLst>
              <a:ext uri="{FF2B5EF4-FFF2-40B4-BE49-F238E27FC236}">
                <a16:creationId xmlns:a16="http://schemas.microsoft.com/office/drawing/2014/main" id="{171205B2-BDC8-4897-B36C-F10A5409F60D}"/>
              </a:ext>
            </a:extLst>
          </p:cNvPr>
          <p:cNvSpPr/>
          <p:nvPr/>
        </p:nvSpPr>
        <p:spPr>
          <a:xfrm>
            <a:off x="8444015" y="6020953"/>
            <a:ext cx="836297" cy="398527"/>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1" name="テキスト ボックス 30">
            <a:extLst>
              <a:ext uri="{FF2B5EF4-FFF2-40B4-BE49-F238E27FC236}">
                <a16:creationId xmlns:a16="http://schemas.microsoft.com/office/drawing/2014/main" id="{05FD0AF5-7E39-4649-8CEC-CFF835FC62EA}"/>
              </a:ext>
            </a:extLst>
          </p:cNvPr>
          <p:cNvSpPr txBox="1"/>
          <p:nvPr/>
        </p:nvSpPr>
        <p:spPr>
          <a:xfrm>
            <a:off x="275564" y="1290224"/>
            <a:ext cx="2712318" cy="2031325"/>
          </a:xfrm>
          <a:prstGeom prst="rect">
            <a:avLst/>
          </a:prstGeom>
          <a:noFill/>
          <a:ln w="38100" cmpd="thickThin">
            <a:solidFill>
              <a:srgbClr val="C00000"/>
            </a:solidFill>
          </a:ln>
        </p:spPr>
        <p:txBody>
          <a:bodyPr wrap="square" rtlCol="0">
            <a:spAutoFit/>
          </a:bodyPr>
          <a:lstStyle/>
          <a:p>
            <a:pPr algn="ctr"/>
            <a:r>
              <a:rPr lang="ja-JP" altLang="en-US" dirty="0"/>
              <a:t>私たちは</a:t>
            </a:r>
            <a:endParaRPr lang="en-US" altLang="ja-JP" dirty="0"/>
          </a:p>
          <a:p>
            <a:r>
              <a:rPr kumimoji="1" lang="ja-JP" altLang="en-US" dirty="0"/>
              <a:t>・何のために</a:t>
            </a:r>
            <a:endParaRPr kumimoji="1" lang="en-US" altLang="ja-JP" dirty="0"/>
          </a:p>
          <a:p>
            <a:r>
              <a:rPr lang="ja-JP" altLang="en-US" dirty="0"/>
              <a:t>・誰のために</a:t>
            </a:r>
            <a:endParaRPr lang="en-US" altLang="ja-JP" dirty="0"/>
          </a:p>
          <a:p>
            <a:r>
              <a:rPr lang="ja-JP" altLang="en-US" dirty="0"/>
              <a:t>・どのような考えのもと</a:t>
            </a:r>
            <a:endParaRPr lang="en-US" altLang="ja-JP" dirty="0"/>
          </a:p>
          <a:p>
            <a:r>
              <a:rPr kumimoji="1" lang="ja-JP" altLang="en-US" dirty="0"/>
              <a:t>・どのような</a:t>
            </a:r>
            <a:endParaRPr kumimoji="1" lang="en-US" altLang="ja-JP" dirty="0"/>
          </a:p>
          <a:p>
            <a:pPr algn="ctr"/>
            <a:r>
              <a:rPr lang="ja-JP" altLang="en-US" dirty="0"/>
              <a:t>仕事をするように</a:t>
            </a:r>
            <a:endParaRPr lang="en-US" altLang="ja-JP" dirty="0"/>
          </a:p>
          <a:p>
            <a:pPr algn="ctr"/>
            <a:r>
              <a:rPr lang="ja-JP" altLang="en-US" dirty="0"/>
              <a:t>求められているのか</a:t>
            </a:r>
            <a:endParaRPr kumimoji="1" lang="ja-JP" altLang="en-US" dirty="0"/>
          </a:p>
        </p:txBody>
      </p:sp>
      <p:sp>
        <p:nvSpPr>
          <p:cNvPr id="32" name="テキスト ボックス 31">
            <a:extLst>
              <a:ext uri="{FF2B5EF4-FFF2-40B4-BE49-F238E27FC236}">
                <a16:creationId xmlns:a16="http://schemas.microsoft.com/office/drawing/2014/main" id="{EDBA85B6-3B6F-4E62-BDFB-5BBD9BCBB56F}"/>
              </a:ext>
            </a:extLst>
          </p:cNvPr>
          <p:cNvSpPr txBox="1"/>
          <p:nvPr/>
        </p:nvSpPr>
        <p:spPr>
          <a:xfrm>
            <a:off x="275564" y="3414015"/>
            <a:ext cx="2712315" cy="369332"/>
          </a:xfrm>
          <a:prstGeom prst="rect">
            <a:avLst/>
          </a:prstGeom>
          <a:noFill/>
          <a:ln w="25400">
            <a:solidFill>
              <a:srgbClr val="002060"/>
            </a:solidFill>
          </a:ln>
        </p:spPr>
        <p:txBody>
          <a:bodyPr wrap="square" rtlCol="0">
            <a:spAutoFit/>
          </a:bodyPr>
          <a:lstStyle/>
          <a:p>
            <a:r>
              <a:rPr kumimoji="1" lang="ja-JP" altLang="en-US" dirty="0"/>
              <a:t>救護施設ナザレ園の使命</a:t>
            </a:r>
          </a:p>
        </p:txBody>
      </p:sp>
      <p:sp>
        <p:nvSpPr>
          <p:cNvPr id="33" name="テキスト ボックス 32">
            <a:extLst>
              <a:ext uri="{FF2B5EF4-FFF2-40B4-BE49-F238E27FC236}">
                <a16:creationId xmlns:a16="http://schemas.microsoft.com/office/drawing/2014/main" id="{14D5727F-3277-4E51-BD24-64885DED7F38}"/>
              </a:ext>
            </a:extLst>
          </p:cNvPr>
          <p:cNvSpPr txBox="1"/>
          <p:nvPr/>
        </p:nvSpPr>
        <p:spPr>
          <a:xfrm>
            <a:off x="275564" y="4366264"/>
            <a:ext cx="2712315" cy="646331"/>
          </a:xfrm>
          <a:prstGeom prst="rect">
            <a:avLst/>
          </a:prstGeom>
          <a:noFill/>
          <a:ln w="25400">
            <a:solidFill>
              <a:srgbClr val="002060"/>
            </a:solidFill>
          </a:ln>
        </p:spPr>
        <p:txBody>
          <a:bodyPr wrap="square" rtlCol="0">
            <a:spAutoFit/>
          </a:bodyPr>
          <a:lstStyle/>
          <a:p>
            <a:pPr algn="ctr"/>
            <a:r>
              <a:rPr lang="ja-JP" altLang="en-US" dirty="0"/>
              <a:t>社会福祉法人ナザレ園</a:t>
            </a:r>
            <a:endParaRPr lang="en-US" altLang="ja-JP" dirty="0"/>
          </a:p>
          <a:p>
            <a:pPr algn="ctr"/>
            <a:r>
              <a:rPr kumimoji="1" lang="ja-JP" altLang="en-US" dirty="0"/>
              <a:t>基本理念</a:t>
            </a:r>
          </a:p>
        </p:txBody>
      </p:sp>
      <p:cxnSp>
        <p:nvCxnSpPr>
          <p:cNvPr id="34" name="直線矢印コネクタ 33">
            <a:extLst>
              <a:ext uri="{FF2B5EF4-FFF2-40B4-BE49-F238E27FC236}">
                <a16:creationId xmlns:a16="http://schemas.microsoft.com/office/drawing/2014/main" id="{4F79A87F-BE6C-4588-8B98-82A86D135AE8}"/>
              </a:ext>
            </a:extLst>
          </p:cNvPr>
          <p:cNvCxnSpPr>
            <a:cxnSpLocks/>
          </p:cNvCxnSpPr>
          <p:nvPr/>
        </p:nvCxnSpPr>
        <p:spPr>
          <a:xfrm flipV="1">
            <a:off x="1631721" y="3904466"/>
            <a:ext cx="0" cy="309860"/>
          </a:xfrm>
          <a:prstGeom prst="straightConnector1">
            <a:avLst/>
          </a:prstGeom>
          <a:ln w="25400">
            <a:tailEnd type="triangle"/>
          </a:ln>
        </p:spPr>
        <p:style>
          <a:lnRef idx="1">
            <a:schemeClr val="accent1"/>
          </a:lnRef>
          <a:fillRef idx="0">
            <a:schemeClr val="accent1"/>
          </a:fillRef>
          <a:effectRef idx="0">
            <a:schemeClr val="accent1"/>
          </a:effectRef>
          <a:fontRef idx="minor">
            <a:schemeClr val="tx1"/>
          </a:fontRef>
        </p:style>
      </p:cxnSp>
      <p:sp>
        <p:nvSpPr>
          <p:cNvPr id="36" name="矢印: 環状 35">
            <a:extLst>
              <a:ext uri="{FF2B5EF4-FFF2-40B4-BE49-F238E27FC236}">
                <a16:creationId xmlns:a16="http://schemas.microsoft.com/office/drawing/2014/main" id="{47831D5F-BEAC-4469-A21E-8C520BA3AAEF}"/>
              </a:ext>
            </a:extLst>
          </p:cNvPr>
          <p:cNvSpPr/>
          <p:nvPr/>
        </p:nvSpPr>
        <p:spPr>
          <a:xfrm>
            <a:off x="2273596" y="774788"/>
            <a:ext cx="1841500" cy="1356800"/>
          </a:xfrm>
          <a:prstGeom prst="circular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37" name="テキスト ボックス 36">
            <a:extLst>
              <a:ext uri="{FF2B5EF4-FFF2-40B4-BE49-F238E27FC236}">
                <a16:creationId xmlns:a16="http://schemas.microsoft.com/office/drawing/2014/main" id="{E530D1DD-7C16-4F8E-BBF9-927D2E12F923}"/>
              </a:ext>
            </a:extLst>
          </p:cNvPr>
          <p:cNvSpPr txBox="1"/>
          <p:nvPr/>
        </p:nvSpPr>
        <p:spPr>
          <a:xfrm>
            <a:off x="7102254" y="990024"/>
            <a:ext cx="2342369" cy="369332"/>
          </a:xfrm>
          <a:prstGeom prst="rect">
            <a:avLst/>
          </a:prstGeom>
          <a:noFill/>
          <a:ln w="25400">
            <a:solidFill>
              <a:srgbClr val="C00000"/>
            </a:solidFill>
          </a:ln>
        </p:spPr>
        <p:txBody>
          <a:bodyPr wrap="square" rtlCol="0">
            <a:spAutoFit/>
          </a:bodyPr>
          <a:lstStyle/>
          <a:p>
            <a:pPr algn="ctr"/>
            <a:r>
              <a:rPr lang="ja-JP" altLang="en-US" dirty="0"/>
              <a:t>望む暮らしの実現</a:t>
            </a:r>
            <a:endParaRPr kumimoji="1" lang="ja-JP" altLang="en-US" dirty="0"/>
          </a:p>
        </p:txBody>
      </p:sp>
      <p:sp>
        <p:nvSpPr>
          <p:cNvPr id="38" name="テキスト ボックス 37">
            <a:extLst>
              <a:ext uri="{FF2B5EF4-FFF2-40B4-BE49-F238E27FC236}">
                <a16:creationId xmlns:a16="http://schemas.microsoft.com/office/drawing/2014/main" id="{608424E2-BBEE-46BA-940F-40ECDC8D2586}"/>
              </a:ext>
            </a:extLst>
          </p:cNvPr>
          <p:cNvSpPr txBox="1"/>
          <p:nvPr/>
        </p:nvSpPr>
        <p:spPr>
          <a:xfrm>
            <a:off x="9752865" y="986675"/>
            <a:ext cx="2234891" cy="369332"/>
          </a:xfrm>
          <a:prstGeom prst="rect">
            <a:avLst/>
          </a:prstGeom>
          <a:noFill/>
          <a:ln w="25400">
            <a:solidFill>
              <a:srgbClr val="C00000"/>
            </a:solidFill>
          </a:ln>
        </p:spPr>
        <p:txBody>
          <a:bodyPr wrap="square" rtlCol="0">
            <a:spAutoFit/>
          </a:bodyPr>
          <a:lstStyle/>
          <a:p>
            <a:pPr algn="ctr"/>
            <a:r>
              <a:rPr kumimoji="1" lang="ja-JP" altLang="en-US" dirty="0"/>
              <a:t>ＱＯＬの向上</a:t>
            </a:r>
          </a:p>
        </p:txBody>
      </p:sp>
      <p:sp>
        <p:nvSpPr>
          <p:cNvPr id="39" name="テキスト ボックス 38">
            <a:extLst>
              <a:ext uri="{FF2B5EF4-FFF2-40B4-BE49-F238E27FC236}">
                <a16:creationId xmlns:a16="http://schemas.microsoft.com/office/drawing/2014/main" id="{F6FA9800-D42D-4837-8801-6CE74E103DD2}"/>
              </a:ext>
            </a:extLst>
          </p:cNvPr>
          <p:cNvSpPr txBox="1"/>
          <p:nvPr/>
        </p:nvSpPr>
        <p:spPr>
          <a:xfrm>
            <a:off x="7102254" y="1520130"/>
            <a:ext cx="1341761" cy="369332"/>
          </a:xfrm>
          <a:prstGeom prst="rect">
            <a:avLst/>
          </a:prstGeom>
          <a:noFill/>
          <a:ln w="25400">
            <a:solidFill>
              <a:srgbClr val="C00000"/>
            </a:solidFill>
          </a:ln>
        </p:spPr>
        <p:txBody>
          <a:bodyPr wrap="square" rtlCol="0">
            <a:spAutoFit/>
          </a:bodyPr>
          <a:lstStyle/>
          <a:p>
            <a:pPr algn="ctr"/>
            <a:r>
              <a:rPr lang="ja-JP" altLang="en-US" dirty="0"/>
              <a:t>自立支援</a:t>
            </a:r>
            <a:endParaRPr kumimoji="1" lang="ja-JP" altLang="en-US" dirty="0"/>
          </a:p>
        </p:txBody>
      </p:sp>
      <p:sp>
        <p:nvSpPr>
          <p:cNvPr id="41" name="矢印: 下 40">
            <a:extLst>
              <a:ext uri="{FF2B5EF4-FFF2-40B4-BE49-F238E27FC236}">
                <a16:creationId xmlns:a16="http://schemas.microsoft.com/office/drawing/2014/main" id="{C549A299-E62A-4409-A60D-BAC282CF4155}"/>
              </a:ext>
            </a:extLst>
          </p:cNvPr>
          <p:cNvSpPr/>
          <p:nvPr/>
        </p:nvSpPr>
        <p:spPr>
          <a:xfrm rot="5400000">
            <a:off x="6511101" y="1183604"/>
            <a:ext cx="304800" cy="57150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43" name="テキスト ボックス 42">
            <a:extLst>
              <a:ext uri="{FF2B5EF4-FFF2-40B4-BE49-F238E27FC236}">
                <a16:creationId xmlns:a16="http://schemas.microsoft.com/office/drawing/2014/main" id="{9F2D62C7-0BFC-4776-859A-C329E8D5A766}"/>
              </a:ext>
            </a:extLst>
          </p:cNvPr>
          <p:cNvSpPr txBox="1"/>
          <p:nvPr/>
        </p:nvSpPr>
        <p:spPr>
          <a:xfrm>
            <a:off x="3350706" y="4116475"/>
            <a:ext cx="3440740" cy="646331"/>
          </a:xfrm>
          <a:prstGeom prst="rect">
            <a:avLst/>
          </a:prstGeom>
          <a:noFill/>
          <a:ln w="38100" cmpd="dbl">
            <a:solidFill>
              <a:srgbClr val="FFC000"/>
            </a:solidFill>
            <a:extLst>
              <a:ext uri="{C807C97D-BFC1-408E-A445-0C87EB9F89A2}">
                <ask:lineSketchStyleProps xmlns:ask="http://schemas.microsoft.com/office/drawing/2018/sketchyshapes" sd="1219033472">
                  <a:custGeom>
                    <a:avLst/>
                    <a:gdLst>
                      <a:gd name="connsiteX0" fmla="*/ 0 w 3440740"/>
                      <a:gd name="connsiteY0" fmla="*/ 0 h 646331"/>
                      <a:gd name="connsiteX1" fmla="*/ 3440740 w 3440740"/>
                      <a:gd name="connsiteY1" fmla="*/ 0 h 646331"/>
                      <a:gd name="connsiteX2" fmla="*/ 3440740 w 3440740"/>
                      <a:gd name="connsiteY2" fmla="*/ 646331 h 646331"/>
                      <a:gd name="connsiteX3" fmla="*/ 0 w 3440740"/>
                      <a:gd name="connsiteY3" fmla="*/ 646331 h 646331"/>
                      <a:gd name="connsiteX4" fmla="*/ 0 w 3440740"/>
                      <a:gd name="connsiteY4" fmla="*/ 0 h 6463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0740" h="646331" extrusionOk="0">
                        <a:moveTo>
                          <a:pt x="0" y="0"/>
                        </a:moveTo>
                        <a:cubicBezTo>
                          <a:pt x="861409" y="118645"/>
                          <a:pt x="2446579" y="116012"/>
                          <a:pt x="3440740" y="0"/>
                        </a:cubicBezTo>
                        <a:cubicBezTo>
                          <a:pt x="3393006" y="166119"/>
                          <a:pt x="3480230" y="543217"/>
                          <a:pt x="3440740" y="646331"/>
                        </a:cubicBezTo>
                        <a:cubicBezTo>
                          <a:pt x="1832406" y="780931"/>
                          <a:pt x="708351" y="489135"/>
                          <a:pt x="0" y="646331"/>
                        </a:cubicBezTo>
                        <a:cubicBezTo>
                          <a:pt x="44741" y="534667"/>
                          <a:pt x="-25823" y="189070"/>
                          <a:pt x="0" y="0"/>
                        </a:cubicBezTo>
                        <a:close/>
                      </a:path>
                    </a:pathLst>
                  </a:custGeom>
                  <ask:type>
                    <ask:lineSketchNone/>
                  </ask:type>
                </ask:lineSketchStyleProps>
              </a:ext>
            </a:extLst>
          </a:ln>
        </p:spPr>
        <p:txBody>
          <a:bodyPr wrap="square" rtlCol="0">
            <a:spAutoFit/>
          </a:bodyPr>
          <a:lstStyle/>
          <a:p>
            <a:pPr algn="ctr"/>
            <a:r>
              <a:rPr lang="ja-JP" altLang="en-US" b="1" dirty="0">
                <a:solidFill>
                  <a:srgbClr val="FF0000"/>
                </a:solidFill>
              </a:rPr>
              <a:t>利用者の適応行動に働きかける視点を通して考える</a:t>
            </a:r>
            <a:endParaRPr kumimoji="1" lang="ja-JP" altLang="en-US" b="1" dirty="0">
              <a:solidFill>
                <a:srgbClr val="FF0000"/>
              </a:solidFill>
            </a:endParaRPr>
          </a:p>
        </p:txBody>
      </p:sp>
      <p:sp>
        <p:nvSpPr>
          <p:cNvPr id="48" name="テキスト ボックス 47">
            <a:extLst>
              <a:ext uri="{FF2B5EF4-FFF2-40B4-BE49-F238E27FC236}">
                <a16:creationId xmlns:a16="http://schemas.microsoft.com/office/drawing/2014/main" id="{81D1D990-9299-481C-868F-2A4FC6EB7847}"/>
              </a:ext>
            </a:extLst>
          </p:cNvPr>
          <p:cNvSpPr txBox="1"/>
          <p:nvPr/>
        </p:nvSpPr>
        <p:spPr>
          <a:xfrm>
            <a:off x="8643392" y="1521936"/>
            <a:ext cx="1293018" cy="369332"/>
          </a:xfrm>
          <a:prstGeom prst="rect">
            <a:avLst/>
          </a:prstGeom>
          <a:noFill/>
          <a:ln w="25400">
            <a:solidFill>
              <a:srgbClr val="C00000"/>
            </a:solidFill>
          </a:ln>
        </p:spPr>
        <p:txBody>
          <a:bodyPr wrap="square" rtlCol="0">
            <a:spAutoFit/>
          </a:bodyPr>
          <a:lstStyle/>
          <a:p>
            <a:pPr algn="ctr"/>
            <a:r>
              <a:rPr kumimoji="1" lang="ja-JP" altLang="en-US" dirty="0"/>
              <a:t>権利擁護</a:t>
            </a:r>
          </a:p>
        </p:txBody>
      </p:sp>
      <p:sp>
        <p:nvSpPr>
          <p:cNvPr id="49" name="テキスト ボックス 48">
            <a:extLst>
              <a:ext uri="{FF2B5EF4-FFF2-40B4-BE49-F238E27FC236}">
                <a16:creationId xmlns:a16="http://schemas.microsoft.com/office/drawing/2014/main" id="{D7F44FF7-2D8C-4724-8D82-61285DC21F12}"/>
              </a:ext>
            </a:extLst>
          </p:cNvPr>
          <p:cNvSpPr txBox="1"/>
          <p:nvPr/>
        </p:nvSpPr>
        <p:spPr>
          <a:xfrm>
            <a:off x="10146265" y="1520130"/>
            <a:ext cx="1841491" cy="369332"/>
          </a:xfrm>
          <a:prstGeom prst="rect">
            <a:avLst/>
          </a:prstGeom>
          <a:noFill/>
          <a:ln w="25400">
            <a:solidFill>
              <a:srgbClr val="C00000"/>
            </a:solidFill>
          </a:ln>
        </p:spPr>
        <p:txBody>
          <a:bodyPr wrap="square" rtlCol="0">
            <a:spAutoFit/>
          </a:bodyPr>
          <a:lstStyle/>
          <a:p>
            <a:pPr algn="ctr"/>
            <a:r>
              <a:rPr kumimoji="1" lang="ja-JP" altLang="en-US" dirty="0"/>
              <a:t>エンパワメント</a:t>
            </a:r>
          </a:p>
        </p:txBody>
      </p:sp>
      <p:sp>
        <p:nvSpPr>
          <p:cNvPr id="12" name="テキスト ボックス 11">
            <a:extLst>
              <a:ext uri="{FF2B5EF4-FFF2-40B4-BE49-F238E27FC236}">
                <a16:creationId xmlns:a16="http://schemas.microsoft.com/office/drawing/2014/main" id="{789C28FC-BC2A-4731-9629-DD47BDC06189}"/>
              </a:ext>
            </a:extLst>
          </p:cNvPr>
          <p:cNvSpPr txBox="1"/>
          <p:nvPr/>
        </p:nvSpPr>
        <p:spPr>
          <a:xfrm>
            <a:off x="7102254" y="4481365"/>
            <a:ext cx="2111423" cy="1477328"/>
          </a:xfrm>
          <a:prstGeom prst="rect">
            <a:avLst/>
          </a:prstGeom>
          <a:noFill/>
        </p:spPr>
        <p:txBody>
          <a:bodyPr wrap="square" rtlCol="0">
            <a:spAutoFit/>
          </a:bodyPr>
          <a:lstStyle/>
          <a:p>
            <a:pPr algn="ctr"/>
            <a:r>
              <a:rPr kumimoji="1" lang="ja-JP" altLang="en-US" u="sng" dirty="0"/>
              <a:t>効果</a:t>
            </a:r>
            <a:endParaRPr kumimoji="1" lang="en-US" altLang="ja-JP" u="sng" dirty="0"/>
          </a:p>
          <a:p>
            <a:r>
              <a:rPr lang="ja-JP" altLang="en-US" dirty="0"/>
              <a:t>利用者支援にあたって、職員のすべきことが明確化する</a:t>
            </a:r>
            <a:endParaRPr kumimoji="1" lang="ja-JP" altLang="en-US" dirty="0"/>
          </a:p>
        </p:txBody>
      </p:sp>
      <p:sp>
        <p:nvSpPr>
          <p:cNvPr id="13" name="吹き出し: 角を丸めた四角形 12">
            <a:extLst>
              <a:ext uri="{FF2B5EF4-FFF2-40B4-BE49-F238E27FC236}">
                <a16:creationId xmlns:a16="http://schemas.microsoft.com/office/drawing/2014/main" id="{098AF10A-B2C5-4C59-82FC-552A96A52230}"/>
              </a:ext>
            </a:extLst>
          </p:cNvPr>
          <p:cNvSpPr/>
          <p:nvPr/>
        </p:nvSpPr>
        <p:spPr>
          <a:xfrm>
            <a:off x="6949251" y="4464528"/>
            <a:ext cx="2331061" cy="1477327"/>
          </a:xfrm>
          <a:prstGeom prst="wedgeRoundRectCallout">
            <a:avLst/>
          </a:prstGeom>
          <a:no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pic>
        <p:nvPicPr>
          <p:cNvPr id="18" name="ビデオ 17">
            <a:hlinkClick r:id="" action="ppaction://media"/>
            <a:extLst>
              <a:ext uri="{FF2B5EF4-FFF2-40B4-BE49-F238E27FC236}">
                <a16:creationId xmlns:a16="http://schemas.microsoft.com/office/drawing/2014/main" id="{4ABD865F-2894-8ECE-53CC-643653B510E3}"/>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121" r="121"/>
          <a:stretch>
            <a:fillRect/>
          </a:stretch>
        </p:blipFill>
        <p:spPr>
          <a:xfrm>
            <a:off x="10649985" y="75328"/>
            <a:ext cx="1328780" cy="749250"/>
          </a:xfrm>
          <a:prstGeom prst="rect">
            <a:avLst/>
          </a:prstGeom>
        </p:spPr>
      </p:pic>
    </p:spTree>
    <p:extLst>
      <p:ext uri="{BB962C8B-B14F-4D97-AF65-F5344CB8AC3E}">
        <p14:creationId xmlns:p14="http://schemas.microsoft.com/office/powerpoint/2010/main" val="2869269171"/>
      </p:ext>
    </p:extLst>
  </p:cSld>
  <p:clrMapOvr>
    <a:masterClrMapping/>
  </p:clrMapOvr>
  <mc:AlternateContent xmlns:mc="http://schemas.openxmlformats.org/markup-compatibility/2006">
    <mc:Choice xmlns:p14="http://schemas.microsoft.com/office/powerpoint/2010/main" Requires="p14">
      <p:transition spd="slow" p14:dur="2000" advTm="38938"/>
    </mc:Choice>
    <mc:Fallback>
      <p:transition spd="slow" advTm="389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8"/>
                </p:tgtEl>
              </p:cMediaNode>
            </p:video>
            <p:seq concurrent="1" nextAc="seek">
              <p:cTn id="8" restart="whenNotActive" fill="hold" evtFilter="cancelBubble" nodeType="interactiveSeq">
                <p:stCondLst>
                  <p:cond evt="onClick" delay="0">
                    <p:tgtEl>
                      <p:spTgt spid="1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8"/>
                                        </p:tgtEl>
                                      </p:cBhvr>
                                    </p:cmd>
                                  </p:childTnLst>
                                </p:cTn>
                              </p:par>
                            </p:childTnLst>
                          </p:cTn>
                        </p:par>
                      </p:childTnLst>
                    </p:cTn>
                  </p:par>
                </p:childTnLst>
              </p:cTn>
              <p:nextCondLst>
                <p:cond evt="onClick" delay="0">
                  <p:tgtEl>
                    <p:spTgt spid="18"/>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テキスト ボックス 1">
            <a:extLst>
              <a:ext uri="{FF2B5EF4-FFF2-40B4-BE49-F238E27FC236}">
                <a16:creationId xmlns:a16="http://schemas.microsoft.com/office/drawing/2014/main" id="{2AA7FC59-2BD9-B455-83E8-3AFAAD360926}"/>
              </a:ext>
            </a:extLst>
          </p:cNvPr>
          <p:cNvSpPr txBox="1"/>
          <p:nvPr/>
        </p:nvSpPr>
        <p:spPr>
          <a:xfrm>
            <a:off x="232610" y="178168"/>
            <a:ext cx="10315073" cy="584775"/>
          </a:xfrm>
          <a:prstGeom prst="rect">
            <a:avLst/>
          </a:prstGeom>
          <a:noFill/>
        </p:spPr>
        <p:txBody>
          <a:bodyPr wrap="square" rtlCol="0">
            <a:spAutoFit/>
          </a:bodyPr>
          <a:lstStyle/>
          <a:p>
            <a:pPr algn="ctr"/>
            <a:r>
              <a:rPr kumimoji="1" lang="ja-JP" altLang="en-US" sz="3200" b="1" u="sng" dirty="0">
                <a:latin typeface="HG丸ｺﾞｼｯｸM-PRO" panose="020F0600000000000000" pitchFamily="50" charset="-128"/>
                <a:ea typeface="HG丸ｺﾞｼｯｸM-PRO" panose="020F0600000000000000" pitchFamily="50" charset="-128"/>
              </a:rPr>
              <a:t>社会福祉法人の強みを活かした地域課題の取り組み</a:t>
            </a:r>
          </a:p>
        </p:txBody>
      </p:sp>
      <p:sp>
        <p:nvSpPr>
          <p:cNvPr id="3" name="テキスト ボックス 2">
            <a:extLst>
              <a:ext uri="{FF2B5EF4-FFF2-40B4-BE49-F238E27FC236}">
                <a16:creationId xmlns:a16="http://schemas.microsoft.com/office/drawing/2014/main" id="{92E6F617-3381-CDD4-B37A-CD52A521A521}"/>
              </a:ext>
            </a:extLst>
          </p:cNvPr>
          <p:cNvSpPr txBox="1"/>
          <p:nvPr/>
        </p:nvSpPr>
        <p:spPr>
          <a:xfrm>
            <a:off x="778042" y="1302966"/>
            <a:ext cx="10635915" cy="461665"/>
          </a:xfrm>
          <a:prstGeom prst="rect">
            <a:avLst/>
          </a:prstGeom>
          <a:noFill/>
          <a:ln w="25400">
            <a:solidFill>
              <a:schemeClr val="accent1"/>
            </a:solidFill>
          </a:ln>
        </p:spPr>
        <p:txBody>
          <a:bodyPr wrap="square" rtlCol="0">
            <a:spAutoFit/>
          </a:bodyPr>
          <a:lstStyle/>
          <a:p>
            <a:r>
              <a:rPr kumimoji="1" lang="ja-JP" altLang="en-US" sz="2400" b="1" dirty="0">
                <a:latin typeface="HG丸ｺﾞｼｯｸM-PRO" panose="020F0600000000000000" pitchFamily="50" charset="-128"/>
                <a:ea typeface="HG丸ｺﾞｼｯｸM-PRO" panose="020F0600000000000000" pitchFamily="50" charset="-128"/>
              </a:rPr>
              <a:t>「住まい」・「食事」・「相談」・「就労支援」機能を地域に開放する</a:t>
            </a:r>
          </a:p>
        </p:txBody>
      </p:sp>
      <p:sp>
        <p:nvSpPr>
          <p:cNvPr id="4" name="テキスト ボックス 3">
            <a:extLst>
              <a:ext uri="{FF2B5EF4-FFF2-40B4-BE49-F238E27FC236}">
                <a16:creationId xmlns:a16="http://schemas.microsoft.com/office/drawing/2014/main" id="{276F42E0-C34E-D55A-EADB-91BC13A317B3}"/>
              </a:ext>
            </a:extLst>
          </p:cNvPr>
          <p:cNvSpPr txBox="1"/>
          <p:nvPr/>
        </p:nvSpPr>
        <p:spPr>
          <a:xfrm>
            <a:off x="946484" y="2831903"/>
            <a:ext cx="3978442" cy="523220"/>
          </a:xfrm>
          <a:prstGeom prst="rect">
            <a:avLst/>
          </a:prstGeom>
          <a:noFill/>
        </p:spPr>
        <p:txBody>
          <a:bodyPr wrap="square" rtlCol="0">
            <a:spAutoFit/>
          </a:bodyPr>
          <a:lstStyle/>
          <a:p>
            <a:pPr algn="ctr"/>
            <a:r>
              <a:rPr kumimoji="1" lang="ja-JP" altLang="en-US" sz="2800" b="1" u="sng" dirty="0">
                <a:latin typeface="HG丸ｺﾞｼｯｸM-PRO" panose="020F0600000000000000" pitchFamily="50" charset="-128"/>
                <a:ea typeface="HG丸ｺﾞｼｯｸM-PRO" panose="020F0600000000000000" pitchFamily="50" charset="-128"/>
              </a:rPr>
              <a:t>総合相談窓口の設置</a:t>
            </a:r>
          </a:p>
        </p:txBody>
      </p:sp>
      <p:sp>
        <p:nvSpPr>
          <p:cNvPr id="5" name="テキスト ボックス 4">
            <a:extLst>
              <a:ext uri="{FF2B5EF4-FFF2-40B4-BE49-F238E27FC236}">
                <a16:creationId xmlns:a16="http://schemas.microsoft.com/office/drawing/2014/main" id="{6CD05747-D149-3726-605B-019482787A70}"/>
              </a:ext>
            </a:extLst>
          </p:cNvPr>
          <p:cNvSpPr txBox="1"/>
          <p:nvPr/>
        </p:nvSpPr>
        <p:spPr>
          <a:xfrm>
            <a:off x="5630778" y="2831903"/>
            <a:ext cx="5935580" cy="523220"/>
          </a:xfrm>
          <a:prstGeom prst="rect">
            <a:avLst/>
          </a:prstGeom>
          <a:noFill/>
        </p:spPr>
        <p:txBody>
          <a:bodyPr wrap="square" rtlCol="0">
            <a:spAutoFit/>
          </a:bodyPr>
          <a:lstStyle/>
          <a:p>
            <a:pPr algn="ctr"/>
            <a:r>
              <a:rPr lang="ja-JP" altLang="en-US" sz="2800" b="1" u="sng" dirty="0">
                <a:latin typeface="HG丸ｺﾞｼｯｸM-PRO" panose="020F0600000000000000" pitchFamily="50" charset="-128"/>
                <a:ea typeface="HG丸ｺﾞｼｯｸM-PRO" panose="020F0600000000000000" pitchFamily="50" charset="-128"/>
              </a:rPr>
              <a:t>誰もが安心して働ける場の提供</a:t>
            </a:r>
            <a:endParaRPr kumimoji="1" lang="ja-JP" altLang="en-US" sz="2800" b="1" u="sng" dirty="0">
              <a:latin typeface="HG丸ｺﾞｼｯｸM-PRO" panose="020F0600000000000000" pitchFamily="50" charset="-128"/>
              <a:ea typeface="HG丸ｺﾞｼｯｸM-PRO" panose="020F0600000000000000" pitchFamily="50" charset="-128"/>
            </a:endParaRPr>
          </a:p>
        </p:txBody>
      </p:sp>
      <p:sp>
        <p:nvSpPr>
          <p:cNvPr id="6" name="テキスト ボックス 5">
            <a:extLst>
              <a:ext uri="{FF2B5EF4-FFF2-40B4-BE49-F238E27FC236}">
                <a16:creationId xmlns:a16="http://schemas.microsoft.com/office/drawing/2014/main" id="{9BA67092-7918-F078-4310-3E594BDC2A9F}"/>
              </a:ext>
            </a:extLst>
          </p:cNvPr>
          <p:cNvSpPr txBox="1"/>
          <p:nvPr/>
        </p:nvSpPr>
        <p:spPr>
          <a:xfrm>
            <a:off x="481263" y="4413358"/>
            <a:ext cx="4908884" cy="1323439"/>
          </a:xfrm>
          <a:prstGeom prst="rect">
            <a:avLst/>
          </a:prstGeom>
          <a:noFill/>
        </p:spPr>
        <p:txBody>
          <a:bodyPr wrap="square" rtlCol="0">
            <a:spAutoFit/>
          </a:bodyPr>
          <a:lstStyle/>
          <a:p>
            <a:pPr algn="ctr"/>
            <a:r>
              <a:rPr kumimoji="1" lang="ja-JP" altLang="en-US" sz="4000" dirty="0">
                <a:latin typeface="HG丸ｺﾞｼｯｸM-PRO" panose="020F0600000000000000" pitchFamily="50" charset="-128"/>
                <a:ea typeface="HG丸ｺﾞｼｯｸM-PRO" panose="020F0600000000000000" pitchFamily="50" charset="-128"/>
              </a:rPr>
              <a:t>生活サポート</a:t>
            </a:r>
            <a:endParaRPr kumimoji="1" lang="en-US" altLang="ja-JP" sz="4000" dirty="0">
              <a:latin typeface="HG丸ｺﾞｼｯｸM-PRO" panose="020F0600000000000000" pitchFamily="50" charset="-128"/>
              <a:ea typeface="HG丸ｺﾞｼｯｸM-PRO" panose="020F0600000000000000" pitchFamily="50" charset="-128"/>
            </a:endParaRPr>
          </a:p>
          <a:p>
            <a:pPr algn="ctr"/>
            <a:r>
              <a:rPr kumimoji="1" lang="ja-JP" altLang="en-US" sz="4000" dirty="0">
                <a:latin typeface="HG丸ｺﾞｼｯｸM-PRO" panose="020F0600000000000000" pitchFamily="50" charset="-128"/>
                <a:ea typeface="HG丸ｺﾞｼｯｸM-PRO" panose="020F0600000000000000" pitchFamily="50" charset="-128"/>
              </a:rPr>
              <a:t>事業</a:t>
            </a:r>
          </a:p>
        </p:txBody>
      </p:sp>
      <p:sp>
        <p:nvSpPr>
          <p:cNvPr id="7" name="テキスト ボックス 6">
            <a:extLst>
              <a:ext uri="{FF2B5EF4-FFF2-40B4-BE49-F238E27FC236}">
                <a16:creationId xmlns:a16="http://schemas.microsoft.com/office/drawing/2014/main" id="{01203B3C-D35A-6451-5DDB-A38A527758A4}"/>
              </a:ext>
            </a:extLst>
          </p:cNvPr>
          <p:cNvSpPr txBox="1"/>
          <p:nvPr/>
        </p:nvSpPr>
        <p:spPr>
          <a:xfrm>
            <a:off x="6400799" y="4413359"/>
            <a:ext cx="4636169" cy="1323439"/>
          </a:xfrm>
          <a:prstGeom prst="rect">
            <a:avLst/>
          </a:prstGeom>
          <a:noFill/>
        </p:spPr>
        <p:txBody>
          <a:bodyPr wrap="square" rtlCol="0">
            <a:spAutoFit/>
          </a:bodyPr>
          <a:lstStyle/>
          <a:p>
            <a:pPr algn="ctr"/>
            <a:r>
              <a:rPr lang="ja-JP" altLang="en-US" sz="4000" dirty="0">
                <a:latin typeface="HG丸ｺﾞｼｯｸM-PRO" panose="020F0600000000000000" pitchFamily="50" charset="-128"/>
                <a:ea typeface="HG丸ｺﾞｼｯｸM-PRO" panose="020F0600000000000000" pitchFamily="50" charset="-128"/>
              </a:rPr>
              <a:t>ユニバーサル就労支援事業所</a:t>
            </a:r>
            <a:endParaRPr kumimoji="1" lang="ja-JP" altLang="en-US" sz="4000" dirty="0">
              <a:latin typeface="HG丸ｺﾞｼｯｸM-PRO" panose="020F0600000000000000" pitchFamily="50" charset="-128"/>
              <a:ea typeface="HG丸ｺﾞｼｯｸM-PRO" panose="020F0600000000000000" pitchFamily="50" charset="-128"/>
            </a:endParaRPr>
          </a:p>
        </p:txBody>
      </p:sp>
      <p:sp>
        <p:nvSpPr>
          <p:cNvPr id="8" name="四角形: 角を丸くする 7">
            <a:extLst>
              <a:ext uri="{FF2B5EF4-FFF2-40B4-BE49-F238E27FC236}">
                <a16:creationId xmlns:a16="http://schemas.microsoft.com/office/drawing/2014/main" id="{996EFF60-00BF-FB77-5FA9-77FD1A9BDC4C}"/>
              </a:ext>
            </a:extLst>
          </p:cNvPr>
          <p:cNvSpPr/>
          <p:nvPr/>
        </p:nvSpPr>
        <p:spPr>
          <a:xfrm>
            <a:off x="5791202" y="2597040"/>
            <a:ext cx="5775156" cy="3956159"/>
          </a:xfrm>
          <a:prstGeom prst="round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9" name="四角形: 角を丸くする 8">
            <a:extLst>
              <a:ext uri="{FF2B5EF4-FFF2-40B4-BE49-F238E27FC236}">
                <a16:creationId xmlns:a16="http://schemas.microsoft.com/office/drawing/2014/main" id="{FD92E439-9E26-A57C-A392-92E5E6836622}"/>
              </a:ext>
            </a:extLst>
          </p:cNvPr>
          <p:cNvSpPr/>
          <p:nvPr/>
        </p:nvSpPr>
        <p:spPr>
          <a:xfrm>
            <a:off x="930442" y="2597041"/>
            <a:ext cx="4162926" cy="3956159"/>
          </a:xfrm>
          <a:prstGeom prst="round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pic>
        <p:nvPicPr>
          <p:cNvPr id="15" name="ビデオ 14">
            <a:hlinkClick r:id="" action="ppaction://media"/>
            <a:extLst>
              <a:ext uri="{FF2B5EF4-FFF2-40B4-BE49-F238E27FC236}">
                <a16:creationId xmlns:a16="http://schemas.microsoft.com/office/drawing/2014/main" id="{5198BFCD-F8A4-852E-E7FA-602D99CA5059}"/>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121" r="121"/>
          <a:stretch>
            <a:fillRect/>
          </a:stretch>
        </p:blipFill>
        <p:spPr>
          <a:xfrm>
            <a:off x="10697363" y="178168"/>
            <a:ext cx="1433187" cy="808121"/>
          </a:xfrm>
          <a:prstGeom prst="rect">
            <a:avLst/>
          </a:prstGeom>
        </p:spPr>
      </p:pic>
    </p:spTree>
    <p:extLst>
      <p:ext uri="{BB962C8B-B14F-4D97-AF65-F5344CB8AC3E}">
        <p14:creationId xmlns:p14="http://schemas.microsoft.com/office/powerpoint/2010/main" val="3116781689"/>
      </p:ext>
    </p:extLst>
  </p:cSld>
  <p:clrMapOvr>
    <a:masterClrMapping/>
  </p:clrMapOvr>
  <mc:AlternateContent xmlns:mc="http://schemas.openxmlformats.org/markup-compatibility/2006">
    <mc:Choice xmlns:p14="http://schemas.microsoft.com/office/powerpoint/2010/main" Requires="p14">
      <p:transition spd="slow" p14:dur="2000" advTm="35843"/>
    </mc:Choice>
    <mc:Fallback>
      <p:transition spd="slow" advTm="358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5"/>
                </p:tgtEl>
              </p:cMediaNode>
            </p:video>
            <p:seq concurrent="1" nextAc="seek">
              <p:cTn id="8" restart="whenNotActive" fill="hold" evtFilter="cancelBubble" nodeType="interactiveSeq">
                <p:stCondLst>
                  <p:cond evt="onClick" delay="0">
                    <p:tgtEl>
                      <p:spTgt spid="1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5"/>
                                        </p:tgtEl>
                                      </p:cBhvr>
                                    </p:cmd>
                                  </p:childTnLst>
                                </p:cTn>
                              </p:par>
                            </p:childTnLst>
                          </p:cTn>
                        </p:par>
                      </p:childTnLst>
                    </p:cTn>
                  </p:par>
                </p:childTnLst>
              </p:cTn>
              <p:nextCondLst>
                <p:cond evt="onClick" delay="0">
                  <p:tgtEl>
                    <p:spTgt spid="15"/>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テキスト ボックス 1">
            <a:extLst>
              <a:ext uri="{FF2B5EF4-FFF2-40B4-BE49-F238E27FC236}">
                <a16:creationId xmlns:a16="http://schemas.microsoft.com/office/drawing/2014/main" id="{93C1BA8E-C6F6-1EE0-3D81-37A505930C77}"/>
              </a:ext>
            </a:extLst>
          </p:cNvPr>
          <p:cNvSpPr txBox="1"/>
          <p:nvPr/>
        </p:nvSpPr>
        <p:spPr>
          <a:xfrm>
            <a:off x="2079233" y="155359"/>
            <a:ext cx="7733882" cy="626951"/>
          </a:xfrm>
          <a:prstGeom prst="rect">
            <a:avLst/>
          </a:prstGeom>
          <a:noFill/>
          <a:ln>
            <a:noFill/>
          </a:ln>
        </p:spPr>
        <p:txBody>
          <a:bodyPr vert="horz" wrap="none" lIns="81646" tIns="40823" rIns="81646" bIns="40823" anchorCtr="0" compatLnSpc="0">
            <a:spAutoFit/>
          </a:bodyPr>
          <a:lstStyle/>
          <a:p>
            <a:pPr algn="ctr" hangingPunct="0"/>
            <a:r>
              <a:rPr lang="ja-JP" altLang="en-US" sz="3266" b="1" u="sng" dirty="0">
                <a:latin typeface="HG丸ｺﾞｼｯｸM-PRO" panose="020F0600000000000000" pitchFamily="50" charset="-128"/>
                <a:ea typeface="HG丸ｺﾞｼｯｸM-PRO" panose="020F0600000000000000" pitchFamily="50" charset="-128"/>
                <a:cs typeface="Mangal" pitchFamily="2"/>
              </a:rPr>
              <a:t>地域課題の解決　</a:t>
            </a:r>
            <a:r>
              <a:rPr lang="en-US" altLang="ja-JP" sz="3266" b="1" u="sng" dirty="0">
                <a:latin typeface="HG丸ｺﾞｼｯｸM-PRO" panose="020F0600000000000000" pitchFamily="50" charset="-128"/>
                <a:ea typeface="HG丸ｺﾞｼｯｸM-PRO" panose="020F0600000000000000" pitchFamily="50" charset="-128"/>
                <a:cs typeface="Mangal" pitchFamily="2"/>
              </a:rPr>
              <a:t>―</a:t>
            </a:r>
            <a:r>
              <a:rPr lang="ja-JP" altLang="en-US" sz="3266" b="1" u="sng" dirty="0">
                <a:latin typeface="HG丸ｺﾞｼｯｸM-PRO" panose="020F0600000000000000" pitchFamily="50" charset="-128"/>
                <a:ea typeface="HG丸ｺﾞｼｯｸM-PRO" panose="020F0600000000000000" pitchFamily="50" charset="-128"/>
                <a:cs typeface="Mangal" pitchFamily="2"/>
              </a:rPr>
              <a:t>　生活サポート事業</a:t>
            </a:r>
          </a:p>
        </p:txBody>
      </p:sp>
      <p:sp>
        <p:nvSpPr>
          <p:cNvPr id="3" name="テキスト ボックス 2">
            <a:extLst>
              <a:ext uri="{FF2B5EF4-FFF2-40B4-BE49-F238E27FC236}">
                <a16:creationId xmlns:a16="http://schemas.microsoft.com/office/drawing/2014/main" id="{6F36EDA2-6216-D5ED-9678-428C3E7FCEC1}"/>
              </a:ext>
            </a:extLst>
          </p:cNvPr>
          <p:cNvSpPr txBox="1"/>
          <p:nvPr/>
        </p:nvSpPr>
        <p:spPr>
          <a:xfrm>
            <a:off x="866273" y="1147069"/>
            <a:ext cx="10026315" cy="3016836"/>
          </a:xfrm>
          <a:prstGeom prst="rect">
            <a:avLst/>
          </a:prstGeom>
          <a:noFill/>
          <a:ln>
            <a:noFill/>
          </a:ln>
        </p:spPr>
        <p:txBody>
          <a:bodyPr vert="horz" wrap="square" lIns="81646" tIns="40823" rIns="81646" bIns="40823" anchorCtr="0" compatLnSpc="0">
            <a:spAutoFit/>
          </a:bodyPr>
          <a:lstStyle/>
          <a:p>
            <a:pPr hangingPunct="0"/>
            <a:r>
              <a:rPr lang="ja-JP" altLang="en-US" sz="2800" b="1" dirty="0">
                <a:latin typeface="HG丸ｺﾞｼｯｸM-PRO" panose="020F0600000000000000" pitchFamily="50" charset="-128"/>
                <a:ea typeface="HG丸ｺﾞｼｯｸM-PRO" panose="020F0600000000000000" pitchFamily="50" charset="-128"/>
                <a:cs typeface="Mangal" pitchFamily="2"/>
              </a:rPr>
              <a:t>・平成</a:t>
            </a:r>
            <a:r>
              <a:rPr lang="en-US" sz="2800" b="1" dirty="0">
                <a:latin typeface="HG丸ｺﾞｼｯｸM-PRO" panose="020F0600000000000000" pitchFamily="50" charset="-128"/>
                <a:ea typeface="HG丸ｺﾞｼｯｸM-PRO" panose="020F0600000000000000" pitchFamily="50" charset="-128"/>
                <a:cs typeface="Mangal" pitchFamily="2"/>
              </a:rPr>
              <a:t>26</a:t>
            </a:r>
            <a:r>
              <a:rPr lang="ja-JP" altLang="en-US" sz="2800" b="1" dirty="0">
                <a:latin typeface="HG丸ｺﾞｼｯｸM-PRO" panose="020F0600000000000000" pitchFamily="50" charset="-128"/>
                <a:ea typeface="HG丸ｺﾞｼｯｸM-PRO" panose="020F0600000000000000" pitchFamily="50" charset="-128"/>
                <a:cs typeface="Mangal" pitchFamily="2"/>
              </a:rPr>
              <a:t>年４月</a:t>
            </a:r>
            <a:r>
              <a:rPr lang="en-US" sz="2800" b="1" dirty="0">
                <a:latin typeface="HG丸ｺﾞｼｯｸM-PRO" panose="020F0600000000000000" pitchFamily="50" charset="-128"/>
                <a:ea typeface="HG丸ｺﾞｼｯｸM-PRO" panose="020F0600000000000000" pitchFamily="50" charset="-128"/>
                <a:cs typeface="Mangal" pitchFamily="2"/>
              </a:rPr>
              <a:t>1</a:t>
            </a:r>
            <a:r>
              <a:rPr lang="ja-JP" altLang="en-US" sz="2800" b="1" dirty="0">
                <a:latin typeface="HG丸ｺﾞｼｯｸM-PRO" panose="020F0600000000000000" pitchFamily="50" charset="-128"/>
                <a:ea typeface="HG丸ｺﾞｼｯｸM-PRO" panose="020F0600000000000000" pitchFamily="50" charset="-128"/>
                <a:cs typeface="Mangal" pitchFamily="2"/>
              </a:rPr>
              <a:t>日事業開始　＊法人独自事業</a:t>
            </a:r>
          </a:p>
          <a:p>
            <a:pPr hangingPunct="0"/>
            <a:endParaRPr lang="en-US" sz="2800" b="1" dirty="0">
              <a:latin typeface="HG丸ｺﾞｼｯｸM-PRO" panose="020F0600000000000000" pitchFamily="50" charset="-128"/>
              <a:ea typeface="HG丸ｺﾞｼｯｸM-PRO" panose="020F0600000000000000" pitchFamily="50" charset="-128"/>
              <a:cs typeface="Mangal" pitchFamily="2"/>
            </a:endParaRPr>
          </a:p>
          <a:p>
            <a:pPr hangingPunct="0"/>
            <a:r>
              <a:rPr lang="ja-JP" altLang="en-US" sz="2800" b="1" dirty="0">
                <a:latin typeface="HG丸ｺﾞｼｯｸM-PRO" panose="020F0600000000000000" pitchFamily="50" charset="-128"/>
                <a:ea typeface="HG丸ｺﾞｼｯｸM-PRO" panose="020F0600000000000000" pitchFamily="50" charset="-128"/>
                <a:cs typeface="Mangal" pitchFamily="2"/>
              </a:rPr>
              <a:t>・各事業所にコミュニティ・ソーシャルワーカー（ＣＳＷ）</a:t>
            </a:r>
            <a:endParaRPr lang="en-US" altLang="ja-JP" sz="2800" b="1" dirty="0">
              <a:latin typeface="HG丸ｺﾞｼｯｸM-PRO" panose="020F0600000000000000" pitchFamily="50" charset="-128"/>
              <a:ea typeface="HG丸ｺﾞｼｯｸM-PRO" panose="020F0600000000000000" pitchFamily="50" charset="-128"/>
              <a:cs typeface="Mangal" pitchFamily="2"/>
            </a:endParaRPr>
          </a:p>
          <a:p>
            <a:pPr hangingPunct="0"/>
            <a:r>
              <a:rPr lang="ja-JP" altLang="en-US" sz="2800" b="1" dirty="0">
                <a:latin typeface="HG丸ｺﾞｼｯｸM-PRO" panose="020F0600000000000000" pitchFamily="50" charset="-128"/>
                <a:ea typeface="HG丸ｺﾞｼｯｸM-PRO" panose="020F0600000000000000" pitchFamily="50" charset="-128"/>
                <a:cs typeface="Mangal" pitchFamily="2"/>
              </a:rPr>
              <a:t>　を兼務で配置（</a:t>
            </a:r>
            <a:r>
              <a:rPr lang="en-US" sz="2800" b="1" dirty="0">
                <a:latin typeface="HG丸ｺﾞｼｯｸM-PRO" panose="020F0600000000000000" pitchFamily="50" charset="-128"/>
                <a:ea typeface="HG丸ｺﾞｼｯｸM-PRO" panose="020F0600000000000000" pitchFamily="50" charset="-128"/>
                <a:cs typeface="Mangal" pitchFamily="2"/>
              </a:rPr>
              <a:t>20</a:t>
            </a:r>
            <a:r>
              <a:rPr lang="ja-JP" altLang="en-US" sz="2800" b="1" dirty="0">
                <a:latin typeface="HG丸ｺﾞｼｯｸM-PRO" panose="020F0600000000000000" pitchFamily="50" charset="-128"/>
                <a:ea typeface="HG丸ｺﾞｼｯｸM-PRO" panose="020F0600000000000000" pitchFamily="50" charset="-128"/>
                <a:cs typeface="Mangal" pitchFamily="2"/>
              </a:rPr>
              <a:t>名）</a:t>
            </a:r>
          </a:p>
          <a:p>
            <a:pPr hangingPunct="0"/>
            <a:endParaRPr lang="en-US" sz="3200" b="1" dirty="0">
              <a:latin typeface="HG丸ｺﾞｼｯｸM-PRO" panose="020F0600000000000000" pitchFamily="50" charset="-128"/>
              <a:ea typeface="HG丸ｺﾞｼｯｸM-PRO" panose="020F0600000000000000" pitchFamily="50" charset="-128"/>
              <a:cs typeface="Mangal" pitchFamily="2"/>
            </a:endParaRPr>
          </a:p>
          <a:p>
            <a:pPr hangingPunct="0"/>
            <a:endParaRPr lang="en-US" sz="3200" b="1" dirty="0">
              <a:latin typeface="HG丸ｺﾞｼｯｸM-PRO" panose="020F0600000000000000" pitchFamily="50" charset="-128"/>
              <a:ea typeface="HG丸ｺﾞｼｯｸM-PRO" panose="020F0600000000000000" pitchFamily="50" charset="-128"/>
              <a:cs typeface="Mangal" pitchFamily="2"/>
            </a:endParaRPr>
          </a:p>
        </p:txBody>
      </p:sp>
      <p:sp>
        <p:nvSpPr>
          <p:cNvPr id="4" name="テキスト ボックス 3">
            <a:extLst>
              <a:ext uri="{FF2B5EF4-FFF2-40B4-BE49-F238E27FC236}">
                <a16:creationId xmlns:a16="http://schemas.microsoft.com/office/drawing/2014/main" id="{02053ADD-8393-12DA-3122-EF769FFC915A}"/>
              </a:ext>
            </a:extLst>
          </p:cNvPr>
          <p:cNvSpPr txBox="1"/>
          <p:nvPr/>
        </p:nvSpPr>
        <p:spPr>
          <a:xfrm>
            <a:off x="3304672" y="3470548"/>
            <a:ext cx="4652213" cy="523220"/>
          </a:xfrm>
          <a:prstGeom prst="rect">
            <a:avLst/>
          </a:prstGeom>
          <a:noFill/>
          <a:ln w="38100">
            <a:solidFill>
              <a:srgbClr val="0070C0"/>
            </a:solidFill>
          </a:ln>
        </p:spPr>
        <p:txBody>
          <a:bodyPr wrap="square" rtlCol="0">
            <a:spAutoFit/>
          </a:bodyPr>
          <a:lstStyle/>
          <a:p>
            <a:pPr algn="ctr"/>
            <a:r>
              <a:rPr kumimoji="1" lang="ja-JP" altLang="en-US" sz="2800" dirty="0">
                <a:latin typeface="HG丸ｺﾞｼｯｸM-PRO" panose="020F0600000000000000" pitchFamily="50" charset="-128"/>
                <a:ea typeface="HG丸ｺﾞｼｯｸM-PRO" panose="020F0600000000000000" pitchFamily="50" charset="-128"/>
              </a:rPr>
              <a:t>総合相談の受付</a:t>
            </a:r>
          </a:p>
        </p:txBody>
      </p:sp>
      <p:sp>
        <p:nvSpPr>
          <p:cNvPr id="5" name="テキスト ボックス 4">
            <a:extLst>
              <a:ext uri="{FF2B5EF4-FFF2-40B4-BE49-F238E27FC236}">
                <a16:creationId xmlns:a16="http://schemas.microsoft.com/office/drawing/2014/main" id="{707834F4-871E-49A5-DDC7-C1FED648990E}"/>
              </a:ext>
            </a:extLst>
          </p:cNvPr>
          <p:cNvSpPr txBox="1"/>
          <p:nvPr/>
        </p:nvSpPr>
        <p:spPr>
          <a:xfrm>
            <a:off x="569493" y="4842837"/>
            <a:ext cx="1917034" cy="1384995"/>
          </a:xfrm>
          <a:prstGeom prst="rect">
            <a:avLst/>
          </a:prstGeom>
          <a:noFill/>
          <a:ln w="38100">
            <a:solidFill>
              <a:srgbClr val="0070C0"/>
            </a:solidFill>
          </a:ln>
        </p:spPr>
        <p:txBody>
          <a:bodyPr wrap="square" rtlCol="0">
            <a:spAutoFit/>
          </a:bodyPr>
          <a:lstStyle/>
          <a:p>
            <a:pPr algn="ctr"/>
            <a:r>
              <a:rPr lang="ja-JP" altLang="en-US" sz="2800" dirty="0">
                <a:latin typeface="HG丸ｺﾞｼｯｸM-PRO" panose="020F0600000000000000" pitchFamily="50" charset="-128"/>
                <a:ea typeface="HG丸ｺﾞｼｯｸM-PRO" panose="020F0600000000000000" pitchFamily="50" charset="-128"/>
              </a:rPr>
              <a:t>適切な支援機関につなげる</a:t>
            </a:r>
            <a:endParaRPr kumimoji="1" lang="ja-JP" altLang="en-US" sz="2800" dirty="0">
              <a:latin typeface="HG丸ｺﾞｼｯｸM-PRO" panose="020F0600000000000000" pitchFamily="50" charset="-128"/>
              <a:ea typeface="HG丸ｺﾞｼｯｸM-PRO" panose="020F0600000000000000" pitchFamily="50" charset="-128"/>
            </a:endParaRPr>
          </a:p>
        </p:txBody>
      </p:sp>
      <p:sp>
        <p:nvSpPr>
          <p:cNvPr id="6" name="テキスト ボックス 5">
            <a:extLst>
              <a:ext uri="{FF2B5EF4-FFF2-40B4-BE49-F238E27FC236}">
                <a16:creationId xmlns:a16="http://schemas.microsoft.com/office/drawing/2014/main" id="{136FDBFF-C0F5-9A3A-64A7-5E9B12D03097}"/>
              </a:ext>
            </a:extLst>
          </p:cNvPr>
          <p:cNvSpPr txBox="1"/>
          <p:nvPr/>
        </p:nvSpPr>
        <p:spPr>
          <a:xfrm>
            <a:off x="2823409" y="4842837"/>
            <a:ext cx="1917034" cy="1384995"/>
          </a:xfrm>
          <a:prstGeom prst="rect">
            <a:avLst/>
          </a:prstGeom>
          <a:noFill/>
          <a:ln w="38100">
            <a:solidFill>
              <a:srgbClr val="0070C0"/>
            </a:solidFill>
          </a:ln>
        </p:spPr>
        <p:txBody>
          <a:bodyPr wrap="square" rtlCol="0">
            <a:spAutoFit/>
          </a:bodyPr>
          <a:lstStyle/>
          <a:p>
            <a:pPr algn="ctr"/>
            <a:r>
              <a:rPr lang="ja-JP" altLang="en-US" sz="2800" dirty="0">
                <a:latin typeface="HG丸ｺﾞｼｯｸM-PRO" panose="020F0600000000000000" pitchFamily="50" charset="-128"/>
                <a:ea typeface="HG丸ｺﾞｼｯｸM-PRO" panose="020F0600000000000000" pitchFamily="50" charset="-128"/>
              </a:rPr>
              <a:t>「</a:t>
            </a:r>
            <a:r>
              <a:rPr kumimoji="1" lang="ja-JP" altLang="en-US" sz="2800" dirty="0">
                <a:latin typeface="HG丸ｺﾞｼｯｸM-PRO" panose="020F0600000000000000" pitchFamily="50" charset="-128"/>
                <a:ea typeface="HG丸ｺﾞｼｯｸM-PRO" panose="020F0600000000000000" pitchFamily="50" charset="-128"/>
              </a:rPr>
              <a:t>ごみ屋敷」の片付け</a:t>
            </a:r>
          </a:p>
        </p:txBody>
      </p:sp>
      <p:sp>
        <p:nvSpPr>
          <p:cNvPr id="7" name="テキスト ボックス 6">
            <a:extLst>
              <a:ext uri="{FF2B5EF4-FFF2-40B4-BE49-F238E27FC236}">
                <a16:creationId xmlns:a16="http://schemas.microsoft.com/office/drawing/2014/main" id="{AAB46395-98F8-2E78-FD01-7858144FC063}"/>
              </a:ext>
            </a:extLst>
          </p:cNvPr>
          <p:cNvSpPr txBox="1"/>
          <p:nvPr/>
        </p:nvSpPr>
        <p:spPr>
          <a:xfrm>
            <a:off x="5137483" y="4848979"/>
            <a:ext cx="1917034" cy="1384995"/>
          </a:xfrm>
          <a:prstGeom prst="rect">
            <a:avLst/>
          </a:prstGeom>
          <a:noFill/>
          <a:ln w="38100">
            <a:solidFill>
              <a:srgbClr val="0070C0"/>
            </a:solidFill>
          </a:ln>
        </p:spPr>
        <p:txBody>
          <a:bodyPr wrap="square" rtlCol="0">
            <a:spAutoFit/>
          </a:bodyPr>
          <a:lstStyle/>
          <a:p>
            <a:pPr algn="ctr"/>
            <a:r>
              <a:rPr kumimoji="1" lang="ja-JP" altLang="en-US" sz="2800" dirty="0">
                <a:latin typeface="HG丸ｺﾞｼｯｸM-PRO" panose="020F0600000000000000" pitchFamily="50" charset="-128"/>
                <a:ea typeface="HG丸ｺﾞｼｯｸM-PRO" panose="020F0600000000000000" pitchFamily="50" charset="-128"/>
              </a:rPr>
              <a:t>ホームレス状態の方の支援</a:t>
            </a:r>
          </a:p>
        </p:txBody>
      </p:sp>
      <p:sp>
        <p:nvSpPr>
          <p:cNvPr id="8" name="テキスト ボックス 7">
            <a:extLst>
              <a:ext uri="{FF2B5EF4-FFF2-40B4-BE49-F238E27FC236}">
                <a16:creationId xmlns:a16="http://schemas.microsoft.com/office/drawing/2014/main" id="{0F169B39-FAC1-594C-8DEE-B0D5394F9C40}"/>
              </a:ext>
            </a:extLst>
          </p:cNvPr>
          <p:cNvSpPr txBox="1"/>
          <p:nvPr/>
        </p:nvSpPr>
        <p:spPr>
          <a:xfrm>
            <a:off x="7331241" y="4866203"/>
            <a:ext cx="1917034" cy="1384995"/>
          </a:xfrm>
          <a:prstGeom prst="rect">
            <a:avLst/>
          </a:prstGeom>
          <a:noFill/>
          <a:ln w="38100">
            <a:solidFill>
              <a:srgbClr val="0070C0"/>
            </a:solidFill>
          </a:ln>
        </p:spPr>
        <p:txBody>
          <a:bodyPr wrap="square" rtlCol="0">
            <a:spAutoFit/>
          </a:bodyPr>
          <a:lstStyle/>
          <a:p>
            <a:pPr algn="ctr"/>
            <a:r>
              <a:rPr kumimoji="1" lang="ja-JP" altLang="en-US" sz="2800" dirty="0">
                <a:latin typeface="HG丸ｺﾞｼｯｸM-PRO" panose="020F0600000000000000" pitchFamily="50" charset="-128"/>
                <a:ea typeface="HG丸ｺﾞｼｯｸM-PRO" panose="020F0600000000000000" pitchFamily="50" charset="-128"/>
              </a:rPr>
              <a:t>日用品やオムツの提供</a:t>
            </a:r>
          </a:p>
        </p:txBody>
      </p:sp>
      <p:sp>
        <p:nvSpPr>
          <p:cNvPr id="9" name="テキスト ボックス 8">
            <a:extLst>
              <a:ext uri="{FF2B5EF4-FFF2-40B4-BE49-F238E27FC236}">
                <a16:creationId xmlns:a16="http://schemas.microsoft.com/office/drawing/2014/main" id="{C3FF7522-A6B4-F026-D820-DF7AF782EACD}"/>
              </a:ext>
            </a:extLst>
          </p:cNvPr>
          <p:cNvSpPr txBox="1"/>
          <p:nvPr/>
        </p:nvSpPr>
        <p:spPr>
          <a:xfrm>
            <a:off x="9645315" y="4842835"/>
            <a:ext cx="1917034" cy="1384995"/>
          </a:xfrm>
          <a:prstGeom prst="rect">
            <a:avLst/>
          </a:prstGeom>
          <a:noFill/>
          <a:ln w="38100">
            <a:solidFill>
              <a:srgbClr val="0070C0"/>
            </a:solidFill>
          </a:ln>
        </p:spPr>
        <p:txBody>
          <a:bodyPr wrap="square" rtlCol="0">
            <a:spAutoFit/>
          </a:bodyPr>
          <a:lstStyle/>
          <a:p>
            <a:pPr algn="ctr"/>
            <a:r>
              <a:rPr lang="ja-JP" altLang="en-US" sz="2800" dirty="0">
                <a:latin typeface="HG丸ｺﾞｼｯｸM-PRO" panose="020F0600000000000000" pitchFamily="50" charset="-128"/>
                <a:ea typeface="HG丸ｺﾞｼｯｸM-PRO" panose="020F0600000000000000" pitchFamily="50" charset="-128"/>
              </a:rPr>
              <a:t>働く場の提供と支援</a:t>
            </a:r>
            <a:endParaRPr kumimoji="1" lang="ja-JP" altLang="en-US" sz="2800" dirty="0">
              <a:latin typeface="HG丸ｺﾞｼｯｸM-PRO" panose="020F0600000000000000" pitchFamily="50" charset="-128"/>
              <a:ea typeface="HG丸ｺﾞｼｯｸM-PRO" panose="020F0600000000000000" pitchFamily="50" charset="-128"/>
            </a:endParaRPr>
          </a:p>
        </p:txBody>
      </p:sp>
      <p:cxnSp>
        <p:nvCxnSpPr>
          <p:cNvPr id="11" name="直線矢印コネクタ 10">
            <a:extLst>
              <a:ext uri="{FF2B5EF4-FFF2-40B4-BE49-F238E27FC236}">
                <a16:creationId xmlns:a16="http://schemas.microsoft.com/office/drawing/2014/main" id="{38077119-E791-1869-CC28-3A62759DE986}"/>
              </a:ext>
            </a:extLst>
          </p:cNvPr>
          <p:cNvCxnSpPr>
            <a:cxnSpLocks/>
          </p:cNvCxnSpPr>
          <p:nvPr/>
        </p:nvCxnSpPr>
        <p:spPr>
          <a:xfrm flipH="1">
            <a:off x="1814762" y="3962400"/>
            <a:ext cx="2115554" cy="809224"/>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2" name="直線矢印コネクタ 11">
            <a:extLst>
              <a:ext uri="{FF2B5EF4-FFF2-40B4-BE49-F238E27FC236}">
                <a16:creationId xmlns:a16="http://schemas.microsoft.com/office/drawing/2014/main" id="{660AB6FE-AF62-40D3-645B-B783FA076090}"/>
              </a:ext>
            </a:extLst>
          </p:cNvPr>
          <p:cNvCxnSpPr>
            <a:cxnSpLocks/>
            <a:endCxn id="6" idx="0"/>
          </p:cNvCxnSpPr>
          <p:nvPr/>
        </p:nvCxnSpPr>
        <p:spPr>
          <a:xfrm flipH="1">
            <a:off x="3781926" y="3993768"/>
            <a:ext cx="958517" cy="849069"/>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7" name="直線矢印コネクタ 16">
            <a:extLst>
              <a:ext uri="{FF2B5EF4-FFF2-40B4-BE49-F238E27FC236}">
                <a16:creationId xmlns:a16="http://schemas.microsoft.com/office/drawing/2014/main" id="{CD86AF98-F4D9-BD46-2D25-72455AD383E8}"/>
              </a:ext>
            </a:extLst>
          </p:cNvPr>
          <p:cNvCxnSpPr>
            <a:cxnSpLocks/>
          </p:cNvCxnSpPr>
          <p:nvPr/>
        </p:nvCxnSpPr>
        <p:spPr>
          <a:xfrm>
            <a:off x="5879430" y="3962400"/>
            <a:ext cx="53143" cy="880435"/>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9" name="直線矢印コネクタ 18">
            <a:extLst>
              <a:ext uri="{FF2B5EF4-FFF2-40B4-BE49-F238E27FC236}">
                <a16:creationId xmlns:a16="http://schemas.microsoft.com/office/drawing/2014/main" id="{6267D48D-0BE6-90AF-741A-E59DF4D44248}"/>
              </a:ext>
            </a:extLst>
          </p:cNvPr>
          <p:cNvCxnSpPr>
            <a:cxnSpLocks/>
          </p:cNvCxnSpPr>
          <p:nvPr/>
        </p:nvCxnSpPr>
        <p:spPr>
          <a:xfrm>
            <a:off x="6551190" y="3993768"/>
            <a:ext cx="1534031" cy="849067"/>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9" name="直線矢印コネクタ 28">
            <a:extLst>
              <a:ext uri="{FF2B5EF4-FFF2-40B4-BE49-F238E27FC236}">
                <a16:creationId xmlns:a16="http://schemas.microsoft.com/office/drawing/2014/main" id="{E655A214-3B04-71EA-7239-8A375BC2C2E1}"/>
              </a:ext>
            </a:extLst>
          </p:cNvPr>
          <p:cNvCxnSpPr>
            <a:cxnSpLocks/>
          </p:cNvCxnSpPr>
          <p:nvPr/>
        </p:nvCxnSpPr>
        <p:spPr>
          <a:xfrm>
            <a:off x="7454573" y="3998030"/>
            <a:ext cx="2964772" cy="868173"/>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pic>
        <p:nvPicPr>
          <p:cNvPr id="16" name="ビデオ 15">
            <a:hlinkClick r:id="" action="ppaction://media"/>
            <a:extLst>
              <a:ext uri="{FF2B5EF4-FFF2-40B4-BE49-F238E27FC236}">
                <a16:creationId xmlns:a16="http://schemas.microsoft.com/office/drawing/2014/main" id="{0D0A0601-F1A1-7DE2-4D09-438A9A9CBF25}"/>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121" r="121"/>
          <a:stretch>
            <a:fillRect/>
          </a:stretch>
        </p:blipFill>
        <p:spPr>
          <a:xfrm>
            <a:off x="10112767" y="782310"/>
            <a:ext cx="1964481" cy="1107698"/>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49646"/>
    </mc:Choice>
    <mc:Fallback>
      <p:transition spd="slow" advTm="496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6"/>
                </p:tgtEl>
              </p:cMediaNode>
            </p:video>
            <p:seq concurrent="1" nextAc="seek">
              <p:cTn id="8" restart="whenNotActive" fill="hold" evtFilter="cancelBubble" nodeType="interactiveSeq">
                <p:stCondLst>
                  <p:cond evt="onClick" delay="0">
                    <p:tgtEl>
                      <p:spTgt spid="1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6"/>
                                        </p:tgtEl>
                                      </p:cBhvr>
                                    </p:cmd>
                                  </p:childTnLst>
                                </p:cTn>
                              </p:par>
                            </p:childTnLst>
                          </p:cTn>
                        </p:par>
                      </p:childTnLst>
                    </p:cTn>
                  </p:par>
                </p:childTnLst>
              </p:cTn>
              <p:nextCondLst>
                <p:cond evt="onClick" delay="0">
                  <p:tgtEl>
                    <p:spTgt spid="16"/>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テキスト ボックス 1">
            <a:extLst>
              <a:ext uri="{FF2B5EF4-FFF2-40B4-BE49-F238E27FC236}">
                <a16:creationId xmlns:a16="http://schemas.microsoft.com/office/drawing/2014/main" id="{651B6680-AB3C-3F4A-394A-1D00E4FCA2A2}"/>
              </a:ext>
            </a:extLst>
          </p:cNvPr>
          <p:cNvSpPr txBox="1"/>
          <p:nvPr/>
        </p:nvSpPr>
        <p:spPr>
          <a:xfrm>
            <a:off x="568446" y="460155"/>
            <a:ext cx="11054542" cy="626945"/>
          </a:xfrm>
          <a:prstGeom prst="rect">
            <a:avLst/>
          </a:prstGeom>
          <a:noFill/>
          <a:ln cap="flat">
            <a:noFill/>
          </a:ln>
        </p:spPr>
        <p:txBody>
          <a:bodyPr vert="horz" wrap="none" lIns="81650" tIns="40820" rIns="81650" bIns="40820" anchor="t" anchorCtr="1" compatLnSpc="0">
            <a:spAutoFit/>
          </a:bodyPr>
          <a:lstStyle/>
          <a:p>
            <a:pPr algn="ctr" defTabSz="829544" hangingPunct="0">
              <a:defRPr sz="1800" b="0" i="0" u="none" strike="noStrike" kern="0" cap="none" spc="0" baseline="0">
                <a:solidFill>
                  <a:srgbClr val="000000"/>
                </a:solidFill>
                <a:uFillTx/>
              </a:defRPr>
            </a:pPr>
            <a:r>
              <a:rPr lang="ja-JP" altLang="en-US" sz="3266" b="1" u="sng" dirty="0">
                <a:latin typeface="HG丸ｺﾞｼｯｸM-PRO" panose="020F0600000000000000" pitchFamily="50" charset="-128"/>
                <a:ea typeface="HG丸ｺﾞｼｯｸM-PRO" panose="020F0600000000000000" pitchFamily="50" charset="-128"/>
                <a:cs typeface="Mangal" pitchFamily="2"/>
              </a:rPr>
              <a:t>地域課題の解決　ー　ナザレ園ユニバーサル就労支援事業</a:t>
            </a:r>
          </a:p>
        </p:txBody>
      </p:sp>
      <p:sp>
        <p:nvSpPr>
          <p:cNvPr id="3" name="テキスト ボックス 2">
            <a:extLst>
              <a:ext uri="{FF2B5EF4-FFF2-40B4-BE49-F238E27FC236}">
                <a16:creationId xmlns:a16="http://schemas.microsoft.com/office/drawing/2014/main" id="{5260D3B5-D5B0-7241-E069-452C9637C889}"/>
              </a:ext>
            </a:extLst>
          </p:cNvPr>
          <p:cNvSpPr txBox="1"/>
          <p:nvPr/>
        </p:nvSpPr>
        <p:spPr>
          <a:xfrm>
            <a:off x="568446" y="1436973"/>
            <a:ext cx="10500607" cy="4802191"/>
          </a:xfrm>
          <a:prstGeom prst="rect">
            <a:avLst/>
          </a:prstGeom>
          <a:noFill/>
          <a:ln cap="flat">
            <a:noFill/>
          </a:ln>
        </p:spPr>
        <p:txBody>
          <a:bodyPr vert="horz" wrap="square" lIns="81650" tIns="40820" rIns="81650" bIns="40820" anchor="t" anchorCtr="0" compatLnSpc="0">
            <a:spAutoFit/>
          </a:bodyPr>
          <a:lstStyle/>
          <a:p>
            <a:pPr defTabSz="829544" hangingPunct="0">
              <a:defRPr sz="1800" b="0" i="0" u="none" strike="noStrike" kern="0" cap="none" spc="0" baseline="0">
                <a:solidFill>
                  <a:srgbClr val="000000"/>
                </a:solidFill>
                <a:uFillTx/>
              </a:defRPr>
            </a:pPr>
            <a:r>
              <a:rPr lang="ja-JP" altLang="en-US" sz="2359" b="1" dirty="0">
                <a:latin typeface="HG丸ｺﾞｼｯｸM-PRO" panose="020F0600000000000000" pitchFamily="50" charset="-128"/>
                <a:ea typeface="HG丸ｺﾞｼｯｸM-PRO" panose="020F0600000000000000" pitchFamily="50" charset="-128"/>
                <a:cs typeface="Mangal" pitchFamily="2"/>
              </a:rPr>
              <a:t>・平成</a:t>
            </a:r>
            <a:r>
              <a:rPr lang="en-US" sz="2359" b="1" dirty="0">
                <a:latin typeface="HG丸ｺﾞｼｯｸM-PRO" panose="020F0600000000000000" pitchFamily="50" charset="-128"/>
                <a:ea typeface="HG丸ｺﾞｼｯｸM-PRO" panose="020F0600000000000000" pitchFamily="50" charset="-128"/>
                <a:cs typeface="Mangal" pitchFamily="2"/>
              </a:rPr>
              <a:t>29</a:t>
            </a:r>
            <a:r>
              <a:rPr lang="ja-JP" altLang="en-US" sz="2359" b="1" dirty="0">
                <a:latin typeface="HG丸ｺﾞｼｯｸM-PRO" panose="020F0600000000000000" pitchFamily="50" charset="-128"/>
                <a:ea typeface="HG丸ｺﾞｼｯｸM-PRO" panose="020F0600000000000000" pitchFamily="50" charset="-128"/>
                <a:cs typeface="Mangal" pitchFamily="2"/>
              </a:rPr>
              <a:t>年</a:t>
            </a:r>
            <a:r>
              <a:rPr lang="en-US" sz="2359" b="1" dirty="0">
                <a:latin typeface="HG丸ｺﾞｼｯｸM-PRO" panose="020F0600000000000000" pitchFamily="50" charset="-128"/>
                <a:ea typeface="HG丸ｺﾞｼｯｸM-PRO" panose="020F0600000000000000" pitchFamily="50" charset="-128"/>
                <a:cs typeface="Mangal" pitchFamily="2"/>
              </a:rPr>
              <a:t>3</a:t>
            </a:r>
            <a:r>
              <a:rPr lang="ja-JP" altLang="en-US" sz="2359" b="1" dirty="0">
                <a:latin typeface="HG丸ｺﾞｼｯｸM-PRO" panose="020F0600000000000000" pitchFamily="50" charset="-128"/>
                <a:ea typeface="HG丸ｺﾞｼｯｸM-PRO" panose="020F0600000000000000" pitchFamily="50" charset="-128"/>
                <a:cs typeface="Mangal" pitchFamily="2"/>
              </a:rPr>
              <a:t>月</a:t>
            </a:r>
            <a:r>
              <a:rPr lang="en-US" sz="2359" b="1" dirty="0">
                <a:latin typeface="HG丸ｺﾞｼｯｸM-PRO" panose="020F0600000000000000" pitchFamily="50" charset="-128"/>
                <a:ea typeface="HG丸ｺﾞｼｯｸM-PRO" panose="020F0600000000000000" pitchFamily="50" charset="-128"/>
                <a:cs typeface="Mangal" pitchFamily="2"/>
              </a:rPr>
              <a:t>31</a:t>
            </a:r>
            <a:r>
              <a:rPr lang="ja-JP" altLang="en-US" sz="2359" b="1" dirty="0">
                <a:latin typeface="HG丸ｺﾞｼｯｸM-PRO" panose="020F0600000000000000" pitchFamily="50" charset="-128"/>
                <a:ea typeface="HG丸ｺﾞｼｯｸM-PRO" panose="020F0600000000000000" pitchFamily="50" charset="-128"/>
                <a:cs typeface="Mangal" pitchFamily="2"/>
              </a:rPr>
              <a:t>日事業開始　　定員２０名</a:t>
            </a:r>
          </a:p>
          <a:p>
            <a:pPr defTabSz="829544" hangingPunct="0">
              <a:defRPr sz="1800" b="0" i="0" u="none" strike="noStrike" kern="0" cap="none" spc="0" baseline="0">
                <a:solidFill>
                  <a:srgbClr val="000000"/>
                </a:solidFill>
                <a:uFillTx/>
              </a:defRPr>
            </a:pPr>
            <a:r>
              <a:rPr lang="ja-JP" altLang="en-US" sz="2359" b="1" dirty="0">
                <a:latin typeface="HG丸ｺﾞｼｯｸM-PRO" panose="020F0600000000000000" pitchFamily="50" charset="-128"/>
                <a:ea typeface="HG丸ｺﾞｼｯｸM-PRO" panose="020F0600000000000000" pitchFamily="50" charset="-128"/>
                <a:cs typeface="Mangal" pitchFamily="2"/>
              </a:rPr>
              <a:t>　生活困窮者就労訓練事業として茨城県の認定を受ける</a:t>
            </a:r>
          </a:p>
          <a:p>
            <a:pPr defTabSz="829544" hangingPunct="0">
              <a:defRPr sz="1800" b="0" i="0" u="none" strike="noStrike" kern="0" cap="none" spc="0" baseline="0">
                <a:solidFill>
                  <a:srgbClr val="000000"/>
                </a:solidFill>
                <a:uFillTx/>
              </a:defRPr>
            </a:pPr>
            <a:endParaRPr lang="en-US" sz="2359" b="1" dirty="0">
              <a:latin typeface="HG丸ｺﾞｼｯｸM-PRO" panose="020F0600000000000000" pitchFamily="50" charset="-128"/>
              <a:ea typeface="HG丸ｺﾞｼｯｸM-PRO" panose="020F0600000000000000" pitchFamily="50" charset="-128"/>
              <a:cs typeface="Mangal" pitchFamily="2"/>
            </a:endParaRPr>
          </a:p>
          <a:p>
            <a:pPr defTabSz="829544" hangingPunct="0">
              <a:defRPr sz="1800" b="0" i="0" u="none" strike="noStrike" kern="0" cap="none" spc="0" baseline="0">
                <a:solidFill>
                  <a:srgbClr val="000000"/>
                </a:solidFill>
                <a:uFillTx/>
              </a:defRPr>
            </a:pPr>
            <a:r>
              <a:rPr lang="ja-JP" altLang="en-US" sz="2359" b="1" dirty="0">
                <a:latin typeface="HG丸ｺﾞｼｯｸM-PRO" panose="020F0600000000000000" pitchFamily="50" charset="-128"/>
                <a:ea typeface="HG丸ｺﾞｼｯｸM-PRO" panose="020F0600000000000000" pitchFamily="50" charset="-128"/>
                <a:cs typeface="Mangal" pitchFamily="2"/>
              </a:rPr>
              <a:t>・おもな就労訓練内容</a:t>
            </a:r>
          </a:p>
          <a:p>
            <a:pPr defTabSz="829544" hangingPunct="0">
              <a:defRPr sz="1800" b="0" i="0" u="none" strike="noStrike" kern="0" cap="none" spc="0" baseline="0">
                <a:solidFill>
                  <a:srgbClr val="000000"/>
                </a:solidFill>
                <a:uFillTx/>
              </a:defRPr>
            </a:pPr>
            <a:r>
              <a:rPr lang="ja-JP" altLang="en-US" sz="2359" b="1" dirty="0">
                <a:latin typeface="HG丸ｺﾞｼｯｸM-PRO" panose="020F0600000000000000" pitchFamily="50" charset="-128"/>
                <a:ea typeface="HG丸ｺﾞｼｯｸM-PRO" panose="020F0600000000000000" pitchFamily="50" charset="-128"/>
                <a:cs typeface="Mangal" pitchFamily="2"/>
              </a:rPr>
              <a:t>　施設内清掃、除草、介護補助、調理補助、農作業、ランドリー作業等</a:t>
            </a:r>
          </a:p>
          <a:p>
            <a:pPr defTabSz="829544" hangingPunct="0">
              <a:defRPr sz="1800" b="0" i="0" u="none" strike="noStrike" kern="0" cap="none" spc="0" baseline="0">
                <a:solidFill>
                  <a:srgbClr val="000000"/>
                </a:solidFill>
                <a:uFillTx/>
              </a:defRPr>
            </a:pPr>
            <a:endParaRPr lang="en-US" sz="2359" b="1" dirty="0">
              <a:latin typeface="HG丸ｺﾞｼｯｸM-PRO" panose="020F0600000000000000" pitchFamily="50" charset="-128"/>
              <a:ea typeface="HG丸ｺﾞｼｯｸM-PRO" panose="020F0600000000000000" pitchFamily="50" charset="-128"/>
              <a:cs typeface="Mangal" pitchFamily="2"/>
            </a:endParaRPr>
          </a:p>
          <a:p>
            <a:pPr defTabSz="829544" hangingPunct="0">
              <a:defRPr sz="1800" b="0" i="0" u="none" strike="noStrike" kern="0" cap="none" spc="0" baseline="0">
                <a:solidFill>
                  <a:srgbClr val="000000"/>
                </a:solidFill>
                <a:uFillTx/>
              </a:defRPr>
            </a:pPr>
            <a:r>
              <a:rPr lang="ja-JP" altLang="en-US" sz="2359" b="1" dirty="0">
                <a:latin typeface="HG丸ｺﾞｼｯｸM-PRO" panose="020F0600000000000000" pitchFamily="50" charset="-128"/>
                <a:ea typeface="HG丸ｺﾞｼｯｸM-PRO" panose="020F0600000000000000" pitchFamily="50" charset="-128"/>
                <a:cs typeface="Mangal" pitchFamily="2"/>
              </a:rPr>
              <a:t>・現在までの実績</a:t>
            </a:r>
          </a:p>
          <a:p>
            <a:pPr defTabSz="829544" hangingPunct="0">
              <a:defRPr sz="1800" b="0" i="0" u="none" strike="noStrike" kern="0" cap="none" spc="0" baseline="0">
                <a:solidFill>
                  <a:srgbClr val="000000"/>
                </a:solidFill>
                <a:uFillTx/>
              </a:defRPr>
            </a:pPr>
            <a:r>
              <a:rPr lang="ja-JP" altLang="en-US" sz="2359" b="1" dirty="0">
                <a:latin typeface="HG丸ｺﾞｼｯｸM-PRO" panose="020F0600000000000000" pitchFamily="50" charset="-128"/>
                <a:ea typeface="HG丸ｺﾞｼｯｸM-PRO" panose="020F0600000000000000" pitchFamily="50" charset="-128"/>
                <a:cs typeface="Mangal" pitchFamily="2"/>
              </a:rPr>
              <a:t>　　相談：２９件</a:t>
            </a:r>
            <a:endParaRPr lang="en-US" altLang="ja-JP" sz="2359" b="1" dirty="0">
              <a:latin typeface="HG丸ｺﾞｼｯｸM-PRO" panose="020F0600000000000000" pitchFamily="50" charset="-128"/>
              <a:ea typeface="HG丸ｺﾞｼｯｸM-PRO" panose="020F0600000000000000" pitchFamily="50" charset="-128"/>
              <a:cs typeface="Mangal" pitchFamily="2"/>
            </a:endParaRPr>
          </a:p>
          <a:p>
            <a:pPr defTabSz="829544" hangingPunct="0">
              <a:defRPr sz="1800" b="0" i="0" u="none" strike="noStrike" kern="0" cap="none" spc="0" baseline="0">
                <a:solidFill>
                  <a:srgbClr val="000000"/>
                </a:solidFill>
                <a:uFillTx/>
              </a:defRPr>
            </a:pPr>
            <a:r>
              <a:rPr lang="ja-JP" altLang="en-US" sz="2359" b="1" dirty="0">
                <a:latin typeface="HG丸ｺﾞｼｯｸM-PRO" panose="020F0600000000000000" pitchFamily="50" charset="-128"/>
                <a:ea typeface="HG丸ｺﾞｼｯｸM-PRO" panose="020F0600000000000000" pitchFamily="50" charset="-128"/>
                <a:cs typeface="Mangal" pitchFamily="2"/>
              </a:rPr>
              <a:t>　　訓練実施：２３名</a:t>
            </a:r>
            <a:endParaRPr lang="en-US" altLang="ja-JP" sz="2359" b="1" dirty="0">
              <a:latin typeface="HG丸ｺﾞｼｯｸM-PRO" panose="020F0600000000000000" pitchFamily="50" charset="-128"/>
              <a:ea typeface="HG丸ｺﾞｼｯｸM-PRO" panose="020F0600000000000000" pitchFamily="50" charset="-128"/>
              <a:cs typeface="Mangal" pitchFamily="2"/>
            </a:endParaRPr>
          </a:p>
          <a:p>
            <a:pPr defTabSz="829544" hangingPunct="0">
              <a:defRPr sz="1800" b="0" i="0" u="none" strike="noStrike" kern="0" cap="none" spc="0" baseline="0">
                <a:solidFill>
                  <a:srgbClr val="000000"/>
                </a:solidFill>
                <a:uFillTx/>
              </a:defRPr>
            </a:pPr>
            <a:r>
              <a:rPr lang="ja-JP" altLang="en-US" sz="2359" b="1" dirty="0">
                <a:latin typeface="HG丸ｺﾞｼｯｸM-PRO" panose="020F0600000000000000" pitchFamily="50" charset="-128"/>
                <a:ea typeface="HG丸ｺﾞｼｯｸM-PRO" panose="020F0600000000000000" pitchFamily="50" charset="-128"/>
                <a:cs typeface="Mangal" pitchFamily="2"/>
              </a:rPr>
              <a:t>　　訓練中止：９名　一般就労：２名　障害者就労へ移行：１名</a:t>
            </a:r>
            <a:endParaRPr lang="en-US" altLang="ja-JP" sz="2359" b="1" dirty="0">
              <a:latin typeface="HG丸ｺﾞｼｯｸM-PRO" panose="020F0600000000000000" pitchFamily="50" charset="-128"/>
              <a:ea typeface="HG丸ｺﾞｼｯｸM-PRO" panose="020F0600000000000000" pitchFamily="50" charset="-128"/>
              <a:cs typeface="Mangal" pitchFamily="2"/>
            </a:endParaRPr>
          </a:p>
          <a:p>
            <a:pPr defTabSz="829544" hangingPunct="0">
              <a:defRPr sz="1800" b="0" i="0" u="none" strike="noStrike" kern="0" cap="none" spc="0" baseline="0">
                <a:solidFill>
                  <a:srgbClr val="000000"/>
                </a:solidFill>
                <a:uFillTx/>
              </a:defRPr>
            </a:pPr>
            <a:r>
              <a:rPr lang="ja-JP" altLang="en-US" sz="2359" b="1" dirty="0">
                <a:latin typeface="HG丸ｺﾞｼｯｸM-PRO" panose="020F0600000000000000" pitchFamily="50" charset="-128"/>
                <a:ea typeface="HG丸ｺﾞｼｯｸM-PRO" panose="020F0600000000000000" pitchFamily="50" charset="-128"/>
                <a:cs typeface="Mangal" pitchFamily="2"/>
              </a:rPr>
              <a:t>　　現在訓練中：１１名</a:t>
            </a:r>
          </a:p>
          <a:p>
            <a:pPr defTabSz="829544" hangingPunct="0">
              <a:defRPr sz="1800" b="0" i="0" u="none" strike="noStrike" kern="0" cap="none" spc="0" baseline="0">
                <a:solidFill>
                  <a:srgbClr val="000000"/>
                </a:solidFill>
                <a:uFillTx/>
              </a:defRPr>
            </a:pPr>
            <a:r>
              <a:rPr lang="en-US" sz="2359" b="1" dirty="0">
                <a:latin typeface="HG丸ｺﾞｼｯｸM-PRO" panose="020F0600000000000000" pitchFamily="50" charset="-128"/>
                <a:ea typeface="HG丸ｺﾞｼｯｸM-PRO" panose="020F0600000000000000" pitchFamily="50" charset="-128"/>
                <a:cs typeface="Mangal" pitchFamily="2"/>
              </a:rPr>
              <a:t>    </a:t>
            </a:r>
            <a:r>
              <a:rPr lang="ja-JP" altLang="en-US" sz="2359" b="1" dirty="0">
                <a:latin typeface="HG丸ｺﾞｼｯｸM-PRO" panose="020F0600000000000000" pitchFamily="50" charset="-128"/>
                <a:ea typeface="HG丸ｺﾞｼｯｸM-PRO" panose="020F0600000000000000" pitchFamily="50" charset="-128"/>
                <a:cs typeface="Mangal" pitchFamily="2"/>
              </a:rPr>
              <a:t>（雇用型：５名　　非雇用型：６名）</a:t>
            </a:r>
          </a:p>
        </p:txBody>
      </p:sp>
      <p:pic>
        <p:nvPicPr>
          <p:cNvPr id="6" name="ビデオ 5">
            <a:hlinkClick r:id="" action="ppaction://media"/>
            <a:extLst>
              <a:ext uri="{FF2B5EF4-FFF2-40B4-BE49-F238E27FC236}">
                <a16:creationId xmlns:a16="http://schemas.microsoft.com/office/drawing/2014/main" id="{0209B4C9-8A7F-CA18-EDA3-84D423277A1B}"/>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121" r="121"/>
          <a:stretch>
            <a:fillRect/>
          </a:stretch>
        </p:blipFill>
        <p:spPr>
          <a:xfrm>
            <a:off x="9741242" y="5352108"/>
            <a:ext cx="2242212" cy="12643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44870"/>
    </mc:Choice>
    <mc:Fallback>
      <p:transition spd="slow" advTm="448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11">
            <a:extLst>
              <a:ext uri="{FF2B5EF4-FFF2-40B4-BE49-F238E27FC236}">
                <a16:creationId xmlns:a16="http://schemas.microsoft.com/office/drawing/2014/main" id="{C7336F7B-7038-4227-BCAC-E417CC3F66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図 3" descr="図書館のテーブルに座っている男性&#10;&#10;低い精度で自動的に生成された説明">
            <a:extLst>
              <a:ext uri="{FF2B5EF4-FFF2-40B4-BE49-F238E27FC236}">
                <a16:creationId xmlns:a16="http://schemas.microsoft.com/office/drawing/2014/main" id="{D1FE996B-A4C0-4A89-D4DA-12E9C6604CEF}"/>
              </a:ext>
            </a:extLst>
          </p:cNvPr>
          <p:cNvPicPr>
            <a:picLocks noChangeAspect="1"/>
          </p:cNvPicPr>
          <p:nvPr/>
        </p:nvPicPr>
        <p:blipFill rotWithShape="1">
          <a:blip r:embed="rId5"/>
          <a:srcRect l="1192" r="9209" b="-1"/>
          <a:stretch/>
        </p:blipFill>
        <p:spPr>
          <a:xfrm>
            <a:off x="196731" y="175147"/>
            <a:ext cx="3792174" cy="3174339"/>
          </a:xfrm>
          <a:prstGeom prst="rect">
            <a:avLst/>
          </a:prstGeom>
          <a:noFill/>
        </p:spPr>
      </p:pic>
      <p:pic>
        <p:nvPicPr>
          <p:cNvPr id="5" name="図 4">
            <a:extLst>
              <a:ext uri="{FF2B5EF4-FFF2-40B4-BE49-F238E27FC236}">
                <a16:creationId xmlns:a16="http://schemas.microsoft.com/office/drawing/2014/main" id="{50EDEAF3-B065-541F-D5AF-0245587E0C59}"/>
              </a:ext>
            </a:extLst>
          </p:cNvPr>
          <p:cNvPicPr>
            <a:picLocks noChangeAspect="1"/>
          </p:cNvPicPr>
          <p:nvPr/>
        </p:nvPicPr>
        <p:blipFill rotWithShape="1">
          <a:blip r:embed="rId6"/>
          <a:srcRect l="10403" r="-1" b="-1"/>
          <a:stretch/>
        </p:blipFill>
        <p:spPr>
          <a:xfrm>
            <a:off x="4209091" y="175147"/>
            <a:ext cx="3792174" cy="3174339"/>
          </a:xfrm>
          <a:prstGeom prst="rect">
            <a:avLst/>
          </a:prstGeom>
          <a:noFill/>
        </p:spPr>
      </p:pic>
      <p:pic>
        <p:nvPicPr>
          <p:cNvPr id="2" name="図 1" descr="レストランのテーブルに座っている女性&#10;&#10;中程度の精度で自動的に生成された説明">
            <a:extLst>
              <a:ext uri="{FF2B5EF4-FFF2-40B4-BE49-F238E27FC236}">
                <a16:creationId xmlns:a16="http://schemas.microsoft.com/office/drawing/2014/main" id="{B49C8593-3537-2DB0-1EE7-7CB76ADD88E2}"/>
              </a:ext>
            </a:extLst>
          </p:cNvPr>
          <p:cNvPicPr>
            <a:picLocks noChangeAspect="1"/>
          </p:cNvPicPr>
          <p:nvPr/>
        </p:nvPicPr>
        <p:blipFill rotWithShape="1">
          <a:blip r:embed="rId7"/>
          <a:srcRect l="147" r="10255" b="-1"/>
          <a:stretch/>
        </p:blipFill>
        <p:spPr>
          <a:xfrm>
            <a:off x="8194217" y="175147"/>
            <a:ext cx="3792174" cy="3174339"/>
          </a:xfrm>
          <a:prstGeom prst="rect">
            <a:avLst/>
          </a:prstGeom>
          <a:noFill/>
        </p:spPr>
      </p:pic>
      <p:pic>
        <p:nvPicPr>
          <p:cNvPr id="3" name="図 2">
            <a:extLst>
              <a:ext uri="{FF2B5EF4-FFF2-40B4-BE49-F238E27FC236}">
                <a16:creationId xmlns:a16="http://schemas.microsoft.com/office/drawing/2014/main" id="{0B978E2C-A156-30F0-2251-C44026EE6183}"/>
              </a:ext>
            </a:extLst>
          </p:cNvPr>
          <p:cNvPicPr>
            <a:picLocks noChangeAspect="1"/>
          </p:cNvPicPr>
          <p:nvPr/>
        </p:nvPicPr>
        <p:blipFill rotWithShape="1">
          <a:blip r:embed="rId8"/>
          <a:srcRect r="10317" b="-4"/>
          <a:stretch/>
        </p:blipFill>
        <p:spPr>
          <a:xfrm>
            <a:off x="191088" y="3508511"/>
            <a:ext cx="3792174" cy="3171426"/>
          </a:xfrm>
          <a:prstGeom prst="rect">
            <a:avLst/>
          </a:prstGeom>
          <a:noFill/>
        </p:spPr>
      </p:pic>
      <p:pic>
        <p:nvPicPr>
          <p:cNvPr id="7" name="図 6" descr="家の外にある車&#10;&#10;中程度の精度で自動的に生成された説明">
            <a:extLst>
              <a:ext uri="{FF2B5EF4-FFF2-40B4-BE49-F238E27FC236}">
                <a16:creationId xmlns:a16="http://schemas.microsoft.com/office/drawing/2014/main" id="{49875784-238E-83C1-2C4D-A9A0DB725A68}"/>
              </a:ext>
            </a:extLst>
          </p:cNvPr>
          <p:cNvPicPr>
            <a:picLocks noChangeAspect="1"/>
          </p:cNvPicPr>
          <p:nvPr/>
        </p:nvPicPr>
        <p:blipFill rotWithShape="1">
          <a:blip r:embed="rId9"/>
          <a:srcRect l="10321" r="-4" b="-4"/>
          <a:stretch/>
        </p:blipFill>
        <p:spPr>
          <a:xfrm>
            <a:off x="4203448" y="3508511"/>
            <a:ext cx="3792174" cy="3171426"/>
          </a:xfrm>
          <a:prstGeom prst="rect">
            <a:avLst/>
          </a:prstGeom>
          <a:noFill/>
        </p:spPr>
      </p:pic>
      <p:pic>
        <p:nvPicPr>
          <p:cNvPr id="6" name="図 5">
            <a:extLst>
              <a:ext uri="{FF2B5EF4-FFF2-40B4-BE49-F238E27FC236}">
                <a16:creationId xmlns:a16="http://schemas.microsoft.com/office/drawing/2014/main" id="{1024E72C-64E7-421C-F8AD-A157731D7986}"/>
              </a:ext>
            </a:extLst>
          </p:cNvPr>
          <p:cNvPicPr>
            <a:picLocks noChangeAspect="1"/>
          </p:cNvPicPr>
          <p:nvPr/>
        </p:nvPicPr>
        <p:blipFill rotWithShape="1">
          <a:blip r:embed="rId10"/>
          <a:srcRect r="10317" b="-4"/>
          <a:stretch/>
        </p:blipFill>
        <p:spPr>
          <a:xfrm>
            <a:off x="8188574" y="3508511"/>
            <a:ext cx="3792174" cy="3171426"/>
          </a:xfrm>
          <a:prstGeom prst="rect">
            <a:avLst/>
          </a:prstGeom>
          <a:noFill/>
        </p:spPr>
      </p:pic>
      <p:pic>
        <p:nvPicPr>
          <p:cNvPr id="13" name="オーディオ 12">
            <a:hlinkClick r:id="" action="ppaction://media"/>
            <a:extLst>
              <a:ext uri="{FF2B5EF4-FFF2-40B4-BE49-F238E27FC236}">
                <a16:creationId xmlns:a16="http://schemas.microsoft.com/office/drawing/2014/main" id="{7C39B4D2-5862-34E9-020D-E4DC3CDA4FFD}"/>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222025916"/>
      </p:ext>
    </p:extLst>
  </p:cSld>
  <p:clrMapOvr>
    <a:masterClrMapping/>
  </p:clrMapOvr>
  <mc:AlternateContent xmlns:mc="http://schemas.openxmlformats.org/markup-compatibility/2006">
    <mc:Choice xmlns:p14="http://schemas.microsoft.com/office/powerpoint/2010/main" Requires="p14">
      <p:transition spd="slow" p14:dur="2000" advTm="7139"/>
    </mc:Choice>
    <mc:Fallback>
      <p:transition spd="slow" advTm="71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a:extLst>
              <a:ext uri="{FF2B5EF4-FFF2-40B4-BE49-F238E27FC236}">
                <a16:creationId xmlns:a16="http://schemas.microsoft.com/office/drawing/2014/main" id="{11B5B0C0-4201-BEBA-F8B9-E428E55E167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714182" y="521199"/>
            <a:ext cx="1111553" cy="1572849"/>
          </a:xfrm>
          <a:prstGeom prst="rect">
            <a:avLst/>
          </a:prstGeom>
          <a:noFill/>
          <a:extLst>
            <a:ext uri="{909E8E84-426E-40DD-AFC4-6F175D3DCCD1}">
              <a14:hiddenFill xmlns:a14="http://schemas.microsoft.com/office/drawing/2010/main">
                <a:solidFill>
                  <a:srgbClr val="FFFFFF"/>
                </a:solidFill>
              </a14:hiddenFill>
            </a:ext>
          </a:extLst>
        </p:spPr>
      </p:pic>
      <p:sp>
        <p:nvSpPr>
          <p:cNvPr id="3" name="テキスト ボックス 2">
            <a:extLst>
              <a:ext uri="{FF2B5EF4-FFF2-40B4-BE49-F238E27FC236}">
                <a16:creationId xmlns:a16="http://schemas.microsoft.com/office/drawing/2014/main" id="{1BE5DFE1-2352-1400-213F-9E77E3911399}"/>
              </a:ext>
            </a:extLst>
          </p:cNvPr>
          <p:cNvSpPr txBox="1"/>
          <p:nvPr/>
        </p:nvSpPr>
        <p:spPr>
          <a:xfrm>
            <a:off x="1353403" y="182456"/>
            <a:ext cx="9485194" cy="523220"/>
          </a:xfrm>
          <a:prstGeom prst="rect">
            <a:avLst/>
          </a:prstGeom>
          <a:noFill/>
        </p:spPr>
        <p:txBody>
          <a:bodyPr wrap="square" rtlCol="0">
            <a:spAutoFit/>
          </a:bodyPr>
          <a:lstStyle/>
          <a:p>
            <a:pPr algn="ctr"/>
            <a:r>
              <a:rPr kumimoji="1" lang="ja-JP" altLang="en-US" sz="2800" b="1" u="sng" dirty="0">
                <a:latin typeface="HG丸ｺﾞｼｯｸM-PRO" panose="020F0600000000000000" pitchFamily="50" charset="-128"/>
                <a:ea typeface="HG丸ｺﾞｼｯｸM-PRO" panose="020F0600000000000000" pitchFamily="50" charset="-128"/>
              </a:rPr>
              <a:t>地域との協働　</a:t>
            </a:r>
            <a:r>
              <a:rPr lang="en-US" altLang="ja-JP" sz="2800" b="1" u="sng" dirty="0">
                <a:latin typeface="HG丸ｺﾞｼｯｸM-PRO" panose="020F0600000000000000" pitchFamily="50" charset="-128"/>
                <a:ea typeface="HG丸ｺﾞｼｯｸM-PRO" panose="020F0600000000000000" pitchFamily="50" charset="-128"/>
              </a:rPr>
              <a:t>—</a:t>
            </a:r>
            <a:r>
              <a:rPr kumimoji="1" lang="ja-JP" altLang="en-US" sz="2800" b="1" u="sng" dirty="0">
                <a:latin typeface="HG丸ｺﾞｼｯｸM-PRO" panose="020F0600000000000000" pitchFamily="50" charset="-128"/>
                <a:ea typeface="HG丸ｺﾞｼｯｸM-PRO" panose="020F0600000000000000" pitchFamily="50" charset="-128"/>
              </a:rPr>
              <a:t>　ひまわり油プロジェクト</a:t>
            </a:r>
          </a:p>
        </p:txBody>
      </p:sp>
      <p:pic>
        <p:nvPicPr>
          <p:cNvPr id="7172" name="Picture 4" descr="ひまわり畑5">
            <a:extLst>
              <a:ext uri="{FF2B5EF4-FFF2-40B4-BE49-F238E27FC236}">
                <a16:creationId xmlns:a16="http://schemas.microsoft.com/office/drawing/2014/main" id="{1CCB2E88-9596-ABB4-EFC5-6F1F0D19208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91403" y="1167137"/>
            <a:ext cx="1523999" cy="1014412"/>
          </a:xfrm>
          <a:prstGeom prst="rect">
            <a:avLst/>
          </a:prstGeom>
          <a:noFill/>
          <a:extLst>
            <a:ext uri="{909E8E84-426E-40DD-AFC4-6F175D3DCCD1}">
              <a14:hiddenFill xmlns:a14="http://schemas.microsoft.com/office/drawing/2010/main">
                <a:solidFill>
                  <a:srgbClr val="FFFFFF"/>
                </a:solidFill>
              </a14:hiddenFill>
            </a:ext>
          </a:extLst>
        </p:spPr>
      </p:pic>
      <p:pic>
        <p:nvPicPr>
          <p:cNvPr id="7174" name="Picture 6" descr="ひまわり畑">
            <a:extLst>
              <a:ext uri="{FF2B5EF4-FFF2-40B4-BE49-F238E27FC236}">
                <a16:creationId xmlns:a16="http://schemas.microsoft.com/office/drawing/2014/main" id="{76090BA8-CE55-E989-0F17-2BC137B9F23E}"/>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91273" y="2921000"/>
            <a:ext cx="1523999" cy="1015999"/>
          </a:xfrm>
          <a:prstGeom prst="rect">
            <a:avLst/>
          </a:prstGeom>
          <a:noFill/>
          <a:extLst>
            <a:ext uri="{909E8E84-426E-40DD-AFC4-6F175D3DCCD1}">
              <a14:hiddenFill xmlns:a14="http://schemas.microsoft.com/office/drawing/2010/main">
                <a:solidFill>
                  <a:srgbClr val="FFFFFF"/>
                </a:solidFill>
              </a14:hiddenFill>
            </a:ext>
          </a:extLst>
        </p:spPr>
      </p:pic>
      <p:pic>
        <p:nvPicPr>
          <p:cNvPr id="7176" name="Picture 8" descr="ソース画像を表示">
            <a:extLst>
              <a:ext uri="{FF2B5EF4-FFF2-40B4-BE49-F238E27FC236}">
                <a16:creationId xmlns:a16="http://schemas.microsoft.com/office/drawing/2014/main" id="{95BD24B0-AEEA-3237-A6A8-464FEF214D9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0282398" y="2927419"/>
            <a:ext cx="1909602" cy="1909602"/>
          </a:xfrm>
          <a:prstGeom prst="rect">
            <a:avLst/>
          </a:prstGeom>
          <a:noFill/>
          <a:extLst>
            <a:ext uri="{909E8E84-426E-40DD-AFC4-6F175D3DCCD1}">
              <a14:hiddenFill xmlns:a14="http://schemas.microsoft.com/office/drawing/2010/main">
                <a:solidFill>
                  <a:srgbClr val="FFFFFF"/>
                </a:solidFill>
              </a14:hiddenFill>
            </a:ext>
          </a:extLst>
        </p:spPr>
      </p:pic>
      <p:pic>
        <p:nvPicPr>
          <p:cNvPr id="7178" name="Picture 10" descr="ソース画像を表示">
            <a:extLst>
              <a:ext uri="{FF2B5EF4-FFF2-40B4-BE49-F238E27FC236}">
                <a16:creationId xmlns:a16="http://schemas.microsoft.com/office/drawing/2014/main" id="{F7A513A1-E703-B4CF-42EA-27B066A129BF}"/>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62963" y="4720258"/>
            <a:ext cx="1180617" cy="1572849"/>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2">
            <a:extLst>
              <a:ext uri="{FF2B5EF4-FFF2-40B4-BE49-F238E27FC236}">
                <a16:creationId xmlns:a16="http://schemas.microsoft.com/office/drawing/2014/main" id="{A93BB76B-74C4-8E92-0E21-195CCF472DF9}"/>
              </a:ext>
            </a:extLst>
          </p:cNvPr>
          <p:cNvPicPr>
            <a:picLocks noChangeAspect="1" noChangeArrowheads="1"/>
          </p:cNvPicPr>
          <p:nvPr/>
        </p:nvPicPr>
        <p:blipFill rotWithShape="1">
          <a:blip r:embed="rId10">
            <a:extLst>
              <a:ext uri="{28A0092B-C50C-407E-A947-70E740481C1C}">
                <a14:useLocalDpi xmlns:a14="http://schemas.microsoft.com/office/drawing/2010/main" val="0"/>
              </a:ext>
            </a:extLst>
          </a:blip>
          <a:srcRect l="2657" r="3833" b="-2"/>
          <a:stretch/>
        </p:blipFill>
        <p:spPr bwMode="auto">
          <a:xfrm>
            <a:off x="7800145" y="4132236"/>
            <a:ext cx="1311405" cy="936139"/>
          </a:xfrm>
          <a:prstGeom prst="rect">
            <a:avLst/>
          </a:prstGeom>
          <a:noFill/>
          <a:extLst>
            <a:ext uri="{909E8E84-426E-40DD-AFC4-6F175D3DCCD1}">
              <a14:hiddenFill xmlns:a14="http://schemas.microsoft.com/office/drawing/2010/main">
                <a:solidFill>
                  <a:srgbClr val="FFFFFF"/>
                </a:solidFill>
              </a14:hiddenFill>
            </a:ext>
          </a:extLst>
        </p:spPr>
      </p:pic>
      <p:sp>
        <p:nvSpPr>
          <p:cNvPr id="5" name="テキスト ボックス 4">
            <a:extLst>
              <a:ext uri="{FF2B5EF4-FFF2-40B4-BE49-F238E27FC236}">
                <a16:creationId xmlns:a16="http://schemas.microsoft.com/office/drawing/2014/main" id="{F832AA89-54AB-A606-59B5-F06BA9822CD5}"/>
              </a:ext>
            </a:extLst>
          </p:cNvPr>
          <p:cNvSpPr txBox="1"/>
          <p:nvPr/>
        </p:nvSpPr>
        <p:spPr>
          <a:xfrm>
            <a:off x="6857274" y="5753697"/>
            <a:ext cx="4972873" cy="923330"/>
          </a:xfrm>
          <a:prstGeom prst="rect">
            <a:avLst/>
          </a:prstGeom>
          <a:noFill/>
          <a:ln w="38100">
            <a:solidFill>
              <a:srgbClr val="00B050"/>
            </a:solidFill>
          </a:ln>
        </p:spPr>
        <p:txBody>
          <a:bodyPr wrap="square" rtlCol="0">
            <a:spAutoFit/>
          </a:bodyPr>
          <a:lstStyle/>
          <a:p>
            <a:r>
              <a:rPr kumimoji="1" lang="ja-JP" altLang="en-US" dirty="0"/>
              <a:t>ブランドイメージを高める販促活動（例）</a:t>
            </a:r>
            <a:endParaRPr kumimoji="1" lang="en-US" altLang="ja-JP" dirty="0"/>
          </a:p>
          <a:p>
            <a:r>
              <a:rPr lang="ja-JP" altLang="en-US" dirty="0"/>
              <a:t>文化デザイナー学院等とのコラボによる販促イベントや販路開拓の活動を行う</a:t>
            </a:r>
            <a:endParaRPr kumimoji="1" lang="ja-JP" altLang="en-US" dirty="0"/>
          </a:p>
        </p:txBody>
      </p:sp>
      <p:sp>
        <p:nvSpPr>
          <p:cNvPr id="6" name="テキスト ボックス 5">
            <a:extLst>
              <a:ext uri="{FF2B5EF4-FFF2-40B4-BE49-F238E27FC236}">
                <a16:creationId xmlns:a16="http://schemas.microsoft.com/office/drawing/2014/main" id="{DFA52326-5444-BDEC-A6AA-D5DDEA0CCDA6}"/>
              </a:ext>
            </a:extLst>
          </p:cNvPr>
          <p:cNvSpPr txBox="1"/>
          <p:nvPr/>
        </p:nvSpPr>
        <p:spPr>
          <a:xfrm>
            <a:off x="231638" y="2315808"/>
            <a:ext cx="2466591" cy="369332"/>
          </a:xfrm>
          <a:prstGeom prst="rect">
            <a:avLst/>
          </a:prstGeom>
          <a:noFill/>
        </p:spPr>
        <p:txBody>
          <a:bodyPr wrap="square" rtlCol="0">
            <a:spAutoFit/>
          </a:bodyPr>
          <a:lstStyle/>
          <a:p>
            <a:r>
              <a:rPr kumimoji="1" lang="ja-JP" altLang="en-US" dirty="0"/>
              <a:t>那珂市のひまわり畑</a:t>
            </a:r>
          </a:p>
        </p:txBody>
      </p:sp>
      <p:sp>
        <p:nvSpPr>
          <p:cNvPr id="13" name="テキスト ボックス 12">
            <a:extLst>
              <a:ext uri="{FF2B5EF4-FFF2-40B4-BE49-F238E27FC236}">
                <a16:creationId xmlns:a16="http://schemas.microsoft.com/office/drawing/2014/main" id="{E216BEE4-9A90-CFC0-95DA-0AE40ABCE5F8}"/>
              </a:ext>
            </a:extLst>
          </p:cNvPr>
          <p:cNvSpPr txBox="1"/>
          <p:nvPr/>
        </p:nvSpPr>
        <p:spPr>
          <a:xfrm>
            <a:off x="231638" y="4148871"/>
            <a:ext cx="3002882" cy="369332"/>
          </a:xfrm>
          <a:prstGeom prst="rect">
            <a:avLst/>
          </a:prstGeom>
          <a:noFill/>
        </p:spPr>
        <p:txBody>
          <a:bodyPr wrap="square" rtlCol="0">
            <a:spAutoFit/>
          </a:bodyPr>
          <a:lstStyle/>
          <a:p>
            <a:r>
              <a:rPr lang="ja-JP" altLang="en-US" dirty="0"/>
              <a:t>ナザレ園</a:t>
            </a:r>
            <a:r>
              <a:rPr kumimoji="1" lang="ja-JP" altLang="en-US" dirty="0"/>
              <a:t>のひまわり畑</a:t>
            </a:r>
          </a:p>
        </p:txBody>
      </p:sp>
      <p:sp>
        <p:nvSpPr>
          <p:cNvPr id="14" name="テキスト ボックス 13">
            <a:extLst>
              <a:ext uri="{FF2B5EF4-FFF2-40B4-BE49-F238E27FC236}">
                <a16:creationId xmlns:a16="http://schemas.microsoft.com/office/drawing/2014/main" id="{DB5CA977-1253-38EF-8B20-769755C18240}"/>
              </a:ext>
            </a:extLst>
          </p:cNvPr>
          <p:cNvSpPr txBox="1"/>
          <p:nvPr/>
        </p:nvSpPr>
        <p:spPr>
          <a:xfrm>
            <a:off x="119975" y="6352190"/>
            <a:ext cx="2466591" cy="369332"/>
          </a:xfrm>
          <a:prstGeom prst="rect">
            <a:avLst/>
          </a:prstGeom>
          <a:noFill/>
        </p:spPr>
        <p:txBody>
          <a:bodyPr wrap="square" rtlCol="0">
            <a:spAutoFit/>
          </a:bodyPr>
          <a:lstStyle/>
          <a:p>
            <a:pPr algn="ctr"/>
            <a:r>
              <a:rPr kumimoji="1" lang="ja-JP" altLang="en-US" dirty="0"/>
              <a:t>各家庭のひまわり</a:t>
            </a:r>
          </a:p>
        </p:txBody>
      </p:sp>
      <p:sp>
        <p:nvSpPr>
          <p:cNvPr id="15" name="テキスト ボックス 14">
            <a:extLst>
              <a:ext uri="{FF2B5EF4-FFF2-40B4-BE49-F238E27FC236}">
                <a16:creationId xmlns:a16="http://schemas.microsoft.com/office/drawing/2014/main" id="{94D7469B-2B09-630C-6DE2-CEBCA7250E14}"/>
              </a:ext>
            </a:extLst>
          </p:cNvPr>
          <p:cNvSpPr txBox="1"/>
          <p:nvPr/>
        </p:nvSpPr>
        <p:spPr>
          <a:xfrm>
            <a:off x="10237614" y="2270557"/>
            <a:ext cx="1954386" cy="646331"/>
          </a:xfrm>
          <a:prstGeom prst="rect">
            <a:avLst/>
          </a:prstGeom>
          <a:noFill/>
        </p:spPr>
        <p:txBody>
          <a:bodyPr wrap="square" rtlCol="0">
            <a:spAutoFit/>
          </a:bodyPr>
          <a:lstStyle/>
          <a:p>
            <a:pPr algn="ctr"/>
            <a:r>
              <a:rPr lang="ja-JP" altLang="en-US" dirty="0"/>
              <a:t>那珂市ブランドのひまわり油</a:t>
            </a:r>
            <a:endParaRPr kumimoji="1" lang="ja-JP" altLang="en-US" dirty="0"/>
          </a:p>
        </p:txBody>
      </p:sp>
      <p:sp>
        <p:nvSpPr>
          <p:cNvPr id="16" name="テキスト ボックス 15">
            <a:extLst>
              <a:ext uri="{FF2B5EF4-FFF2-40B4-BE49-F238E27FC236}">
                <a16:creationId xmlns:a16="http://schemas.microsoft.com/office/drawing/2014/main" id="{C71AAD93-F0A9-7DF7-1862-B7A4E4D2D0AB}"/>
              </a:ext>
            </a:extLst>
          </p:cNvPr>
          <p:cNvSpPr txBox="1"/>
          <p:nvPr/>
        </p:nvSpPr>
        <p:spPr>
          <a:xfrm>
            <a:off x="9797475" y="4767425"/>
            <a:ext cx="2394525" cy="646331"/>
          </a:xfrm>
          <a:prstGeom prst="rect">
            <a:avLst/>
          </a:prstGeom>
          <a:noFill/>
        </p:spPr>
        <p:txBody>
          <a:bodyPr wrap="square" rtlCol="0">
            <a:spAutoFit/>
          </a:bodyPr>
          <a:lstStyle/>
          <a:p>
            <a:pPr algn="ctr"/>
            <a:r>
              <a:rPr lang="ja-JP" altLang="en-US" dirty="0"/>
              <a:t>ナザレ園ブランドのひまわり油</a:t>
            </a:r>
            <a:endParaRPr kumimoji="1" lang="ja-JP" altLang="en-US" dirty="0"/>
          </a:p>
        </p:txBody>
      </p:sp>
      <p:sp>
        <p:nvSpPr>
          <p:cNvPr id="7" name="四角形: 角を丸くする 6">
            <a:extLst>
              <a:ext uri="{FF2B5EF4-FFF2-40B4-BE49-F238E27FC236}">
                <a16:creationId xmlns:a16="http://schemas.microsoft.com/office/drawing/2014/main" id="{2F0DF494-047C-8502-96D1-8994B614916D}"/>
              </a:ext>
            </a:extLst>
          </p:cNvPr>
          <p:cNvSpPr/>
          <p:nvPr/>
        </p:nvSpPr>
        <p:spPr>
          <a:xfrm>
            <a:off x="3867462" y="1558977"/>
            <a:ext cx="5555781" cy="3747541"/>
          </a:xfrm>
          <a:prstGeom prst="roundRect">
            <a:avLst/>
          </a:prstGeom>
          <a:no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8" name="テキスト ボックス 7">
            <a:extLst>
              <a:ext uri="{FF2B5EF4-FFF2-40B4-BE49-F238E27FC236}">
                <a16:creationId xmlns:a16="http://schemas.microsoft.com/office/drawing/2014/main" id="{230E7A31-CA2B-539A-85E7-5B6E36801E85}"/>
              </a:ext>
            </a:extLst>
          </p:cNvPr>
          <p:cNvSpPr txBox="1"/>
          <p:nvPr/>
        </p:nvSpPr>
        <p:spPr>
          <a:xfrm>
            <a:off x="4212236" y="1674343"/>
            <a:ext cx="4706912" cy="461665"/>
          </a:xfrm>
          <a:prstGeom prst="rect">
            <a:avLst/>
          </a:prstGeom>
          <a:noFill/>
        </p:spPr>
        <p:txBody>
          <a:bodyPr wrap="square" rtlCol="0">
            <a:spAutoFit/>
          </a:bodyPr>
          <a:lstStyle/>
          <a:p>
            <a:pPr algn="ctr"/>
            <a:r>
              <a:rPr lang="ja-JP" altLang="en-US" sz="2400" b="1" dirty="0">
                <a:latin typeface="BIZ UDP明朝 Medium" panose="02020500000000000000" pitchFamily="18" charset="-128"/>
                <a:ea typeface="BIZ UDP明朝 Medium" panose="02020500000000000000" pitchFamily="18" charset="-128"/>
              </a:rPr>
              <a:t>ナザレ園ひまわり油プロジェクト</a:t>
            </a:r>
            <a:endParaRPr kumimoji="1" lang="ja-JP" altLang="en-US" sz="2400" b="1" dirty="0">
              <a:latin typeface="BIZ UDP明朝 Medium" panose="02020500000000000000" pitchFamily="18" charset="-128"/>
              <a:ea typeface="BIZ UDP明朝 Medium" panose="02020500000000000000" pitchFamily="18" charset="-128"/>
            </a:endParaRPr>
          </a:p>
        </p:txBody>
      </p:sp>
      <p:pic>
        <p:nvPicPr>
          <p:cNvPr id="7180" name="Picture 12" descr="ソース画像を表示">
            <a:extLst>
              <a:ext uri="{FF2B5EF4-FFF2-40B4-BE49-F238E27FC236}">
                <a16:creationId xmlns:a16="http://schemas.microsoft.com/office/drawing/2014/main" id="{AFC5BD37-F781-2F77-1E2F-862FFDD6D1E5}"/>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5961358" y="4109603"/>
            <a:ext cx="1311405" cy="983554"/>
          </a:xfrm>
          <a:prstGeom prst="rect">
            <a:avLst/>
          </a:prstGeom>
          <a:noFill/>
          <a:extLst>
            <a:ext uri="{909E8E84-426E-40DD-AFC4-6F175D3DCCD1}">
              <a14:hiddenFill xmlns:a14="http://schemas.microsoft.com/office/drawing/2010/main">
                <a:solidFill>
                  <a:srgbClr val="FFFFFF"/>
                </a:solidFill>
              </a14:hiddenFill>
            </a:ext>
          </a:extLst>
        </p:spPr>
      </p:pic>
      <p:pic>
        <p:nvPicPr>
          <p:cNvPr id="7182" name="Picture 14" descr="ソース画像を表示">
            <a:extLst>
              <a:ext uri="{FF2B5EF4-FFF2-40B4-BE49-F238E27FC236}">
                <a16:creationId xmlns:a16="http://schemas.microsoft.com/office/drawing/2014/main" id="{6222FEC1-7827-DB45-2084-7A364C63F61D}"/>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4318623" y="4155168"/>
            <a:ext cx="1191574" cy="892424"/>
          </a:xfrm>
          <a:prstGeom prst="rect">
            <a:avLst/>
          </a:prstGeom>
          <a:noFill/>
          <a:extLst>
            <a:ext uri="{909E8E84-426E-40DD-AFC4-6F175D3DCCD1}">
              <a14:hiddenFill xmlns:a14="http://schemas.microsoft.com/office/drawing/2010/main">
                <a:solidFill>
                  <a:srgbClr val="FFFFFF"/>
                </a:solidFill>
              </a14:hiddenFill>
            </a:ext>
          </a:extLst>
        </p:spPr>
      </p:pic>
      <p:sp>
        <p:nvSpPr>
          <p:cNvPr id="9" name="テキスト ボックス 8">
            <a:extLst>
              <a:ext uri="{FF2B5EF4-FFF2-40B4-BE49-F238E27FC236}">
                <a16:creationId xmlns:a16="http://schemas.microsoft.com/office/drawing/2014/main" id="{8BDBCB1F-A1F2-EDFC-C1BC-66B7B6728BB9}"/>
              </a:ext>
            </a:extLst>
          </p:cNvPr>
          <p:cNvSpPr txBox="1"/>
          <p:nvPr/>
        </p:nvSpPr>
        <p:spPr>
          <a:xfrm>
            <a:off x="4230357" y="2254879"/>
            <a:ext cx="4919551" cy="1754326"/>
          </a:xfrm>
          <a:prstGeom prst="rect">
            <a:avLst/>
          </a:prstGeom>
          <a:noFill/>
        </p:spPr>
        <p:txBody>
          <a:bodyPr wrap="square" rtlCol="0">
            <a:spAutoFit/>
          </a:bodyPr>
          <a:lstStyle/>
          <a:p>
            <a:r>
              <a:rPr kumimoji="1" lang="ja-JP" altLang="en-US" dirty="0">
                <a:latin typeface="BIZ UDP明朝 Medium" panose="02020500000000000000" pitchFamily="18" charset="-128"/>
                <a:ea typeface="BIZ UDP明朝 Medium" panose="02020500000000000000" pitchFamily="18" charset="-128"/>
              </a:rPr>
              <a:t>救護施設入所者、障がい者就労利用者、ユニバーサル就労利用者、地域の働きづらさを抱えている方、地域の学校や住民等との協働作業によってひまわり油を製造し、那珂市ブランドを高めることに貢献し、ナザレ園独自の商品も作る。バイオ燃料による農機具の稼働も視野に入れる。</a:t>
            </a:r>
          </a:p>
        </p:txBody>
      </p:sp>
      <p:cxnSp>
        <p:nvCxnSpPr>
          <p:cNvPr id="12" name="直線矢印コネクタ 11">
            <a:extLst>
              <a:ext uri="{FF2B5EF4-FFF2-40B4-BE49-F238E27FC236}">
                <a16:creationId xmlns:a16="http://schemas.microsoft.com/office/drawing/2014/main" id="{E0C6598E-DC4C-8AA9-4AA1-3F623D98E252}"/>
              </a:ext>
            </a:extLst>
          </p:cNvPr>
          <p:cNvCxnSpPr>
            <a:cxnSpLocks/>
          </p:cNvCxnSpPr>
          <p:nvPr/>
        </p:nvCxnSpPr>
        <p:spPr>
          <a:xfrm>
            <a:off x="2388442" y="1674343"/>
            <a:ext cx="1914477" cy="79470"/>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4" name="直線矢印コネクタ 23">
            <a:extLst>
              <a:ext uri="{FF2B5EF4-FFF2-40B4-BE49-F238E27FC236}">
                <a16:creationId xmlns:a16="http://schemas.microsoft.com/office/drawing/2014/main" id="{DAFA11EA-2495-2069-00D3-FE894E0635CB}"/>
              </a:ext>
            </a:extLst>
          </p:cNvPr>
          <p:cNvCxnSpPr>
            <a:cxnSpLocks/>
          </p:cNvCxnSpPr>
          <p:nvPr/>
        </p:nvCxnSpPr>
        <p:spPr>
          <a:xfrm>
            <a:off x="2348717" y="3403595"/>
            <a:ext cx="1745028" cy="25405"/>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7" name="直線矢印コネクタ 26">
            <a:extLst>
              <a:ext uri="{FF2B5EF4-FFF2-40B4-BE49-F238E27FC236}">
                <a16:creationId xmlns:a16="http://schemas.microsoft.com/office/drawing/2014/main" id="{3B735C63-E497-717C-14A5-321775B9B9F8}"/>
              </a:ext>
            </a:extLst>
          </p:cNvPr>
          <p:cNvCxnSpPr>
            <a:cxnSpLocks/>
          </p:cNvCxnSpPr>
          <p:nvPr/>
        </p:nvCxnSpPr>
        <p:spPr>
          <a:xfrm flipV="1">
            <a:off x="1989692" y="4449859"/>
            <a:ext cx="2103983" cy="676659"/>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9" name="直線矢印コネクタ 28">
            <a:extLst>
              <a:ext uri="{FF2B5EF4-FFF2-40B4-BE49-F238E27FC236}">
                <a16:creationId xmlns:a16="http://schemas.microsoft.com/office/drawing/2014/main" id="{C55300FF-28E7-49AB-AB9F-D22C11243DEF}"/>
              </a:ext>
            </a:extLst>
          </p:cNvPr>
          <p:cNvCxnSpPr>
            <a:cxnSpLocks/>
          </p:cNvCxnSpPr>
          <p:nvPr/>
        </p:nvCxnSpPr>
        <p:spPr>
          <a:xfrm flipV="1">
            <a:off x="8943198" y="1753813"/>
            <a:ext cx="1649278" cy="505024"/>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31" name="直線矢印コネクタ 30">
            <a:extLst>
              <a:ext uri="{FF2B5EF4-FFF2-40B4-BE49-F238E27FC236}">
                <a16:creationId xmlns:a16="http://schemas.microsoft.com/office/drawing/2014/main" id="{00073CC2-3BD8-EBE4-923F-F024BCCF0155}"/>
              </a:ext>
            </a:extLst>
          </p:cNvPr>
          <p:cNvCxnSpPr>
            <a:cxnSpLocks/>
          </p:cNvCxnSpPr>
          <p:nvPr/>
        </p:nvCxnSpPr>
        <p:spPr>
          <a:xfrm>
            <a:off x="9222470" y="3553007"/>
            <a:ext cx="1370006" cy="637683"/>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3" name="テキスト ボックス 22">
            <a:extLst>
              <a:ext uri="{FF2B5EF4-FFF2-40B4-BE49-F238E27FC236}">
                <a16:creationId xmlns:a16="http://schemas.microsoft.com/office/drawing/2014/main" id="{62793744-F8A0-AE87-9AE7-AAEA0640AFF0}"/>
              </a:ext>
            </a:extLst>
          </p:cNvPr>
          <p:cNvSpPr txBox="1"/>
          <p:nvPr/>
        </p:nvSpPr>
        <p:spPr>
          <a:xfrm>
            <a:off x="2173045" y="1340610"/>
            <a:ext cx="2466591" cy="261610"/>
          </a:xfrm>
          <a:prstGeom prst="rect">
            <a:avLst/>
          </a:prstGeom>
          <a:noFill/>
        </p:spPr>
        <p:txBody>
          <a:bodyPr wrap="square" rtlCol="0">
            <a:spAutoFit/>
          </a:bodyPr>
          <a:lstStyle/>
          <a:p>
            <a:r>
              <a:rPr lang="ja-JP" altLang="en-US" sz="1100" dirty="0">
                <a:latin typeface="BIZ UDP明朝 Medium" panose="02020500000000000000" pitchFamily="18" charset="-128"/>
                <a:ea typeface="BIZ UDP明朝 Medium" panose="02020500000000000000" pitchFamily="18" charset="-128"/>
              </a:rPr>
              <a:t>那珂市商工会議所からの委託</a:t>
            </a:r>
            <a:endParaRPr kumimoji="1" lang="ja-JP" altLang="en-US" sz="1100" dirty="0">
              <a:latin typeface="BIZ UDP明朝 Medium" panose="02020500000000000000" pitchFamily="18" charset="-128"/>
              <a:ea typeface="BIZ UDP明朝 Medium" panose="02020500000000000000" pitchFamily="18" charset="-128"/>
            </a:endParaRPr>
          </a:p>
        </p:txBody>
      </p:sp>
      <p:sp>
        <p:nvSpPr>
          <p:cNvPr id="35" name="テキスト ボックス 34">
            <a:extLst>
              <a:ext uri="{FF2B5EF4-FFF2-40B4-BE49-F238E27FC236}">
                <a16:creationId xmlns:a16="http://schemas.microsoft.com/office/drawing/2014/main" id="{BD91AF63-9F83-388B-FE6F-D7F2FD29CD32}"/>
              </a:ext>
            </a:extLst>
          </p:cNvPr>
          <p:cNvSpPr txBox="1"/>
          <p:nvPr/>
        </p:nvSpPr>
        <p:spPr>
          <a:xfrm>
            <a:off x="2222415" y="3032801"/>
            <a:ext cx="2466591" cy="261610"/>
          </a:xfrm>
          <a:prstGeom prst="rect">
            <a:avLst/>
          </a:prstGeom>
          <a:noFill/>
        </p:spPr>
        <p:txBody>
          <a:bodyPr wrap="square" rtlCol="0">
            <a:spAutoFit/>
          </a:bodyPr>
          <a:lstStyle/>
          <a:p>
            <a:r>
              <a:rPr kumimoji="1" lang="ja-JP" altLang="en-US" sz="1100" dirty="0">
                <a:latin typeface="BIZ UDP明朝 Medium" panose="02020500000000000000" pitchFamily="18" charset="-128"/>
                <a:ea typeface="BIZ UDP明朝 Medium" panose="02020500000000000000" pitchFamily="18" charset="-128"/>
              </a:rPr>
              <a:t>ナザレ園のひまわり畑から収穫</a:t>
            </a:r>
          </a:p>
        </p:txBody>
      </p:sp>
      <p:sp>
        <p:nvSpPr>
          <p:cNvPr id="36" name="テキスト ボックス 35">
            <a:extLst>
              <a:ext uri="{FF2B5EF4-FFF2-40B4-BE49-F238E27FC236}">
                <a16:creationId xmlns:a16="http://schemas.microsoft.com/office/drawing/2014/main" id="{621E8FA3-B013-7556-65D7-29BC9AC9B53E}"/>
              </a:ext>
            </a:extLst>
          </p:cNvPr>
          <p:cNvSpPr txBox="1"/>
          <p:nvPr/>
        </p:nvSpPr>
        <p:spPr>
          <a:xfrm>
            <a:off x="1912407" y="5212062"/>
            <a:ext cx="2466591" cy="430887"/>
          </a:xfrm>
          <a:prstGeom prst="rect">
            <a:avLst/>
          </a:prstGeom>
          <a:noFill/>
        </p:spPr>
        <p:txBody>
          <a:bodyPr wrap="square" rtlCol="0">
            <a:spAutoFit/>
          </a:bodyPr>
          <a:lstStyle/>
          <a:p>
            <a:r>
              <a:rPr lang="ja-JP" altLang="en-US" sz="1100" dirty="0">
                <a:latin typeface="BIZ UDP明朝 Medium" panose="02020500000000000000" pitchFamily="18" charset="-128"/>
                <a:ea typeface="BIZ UDP明朝 Medium" panose="02020500000000000000" pitchFamily="18" charset="-128"/>
              </a:rPr>
              <a:t>家庭でひまわりを育てている個人から種を仕入れる</a:t>
            </a:r>
            <a:endParaRPr kumimoji="1" lang="ja-JP" altLang="en-US" sz="1100" dirty="0">
              <a:latin typeface="BIZ UDP明朝 Medium" panose="02020500000000000000" pitchFamily="18" charset="-128"/>
              <a:ea typeface="BIZ UDP明朝 Medium" panose="02020500000000000000" pitchFamily="18" charset="-128"/>
            </a:endParaRPr>
          </a:p>
        </p:txBody>
      </p:sp>
      <p:cxnSp>
        <p:nvCxnSpPr>
          <p:cNvPr id="17" name="直線矢印コネクタ 16">
            <a:extLst>
              <a:ext uri="{FF2B5EF4-FFF2-40B4-BE49-F238E27FC236}">
                <a16:creationId xmlns:a16="http://schemas.microsoft.com/office/drawing/2014/main" id="{16F3B045-1E0C-FA54-A349-2071B99D4B87}"/>
              </a:ext>
            </a:extLst>
          </p:cNvPr>
          <p:cNvCxnSpPr>
            <a:cxnSpLocks/>
          </p:cNvCxnSpPr>
          <p:nvPr/>
        </p:nvCxnSpPr>
        <p:spPr>
          <a:xfrm flipH="1" flipV="1">
            <a:off x="2294126" y="1992573"/>
            <a:ext cx="1918110" cy="124205"/>
          </a:xfrm>
          <a:prstGeom prst="straightConnector1">
            <a:avLst/>
          </a:prstGeom>
          <a:ln w="38100">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32" name="直線矢印コネクタ 31">
            <a:extLst>
              <a:ext uri="{FF2B5EF4-FFF2-40B4-BE49-F238E27FC236}">
                <a16:creationId xmlns:a16="http://schemas.microsoft.com/office/drawing/2014/main" id="{81AF0091-8B03-4E3B-1539-BD98E773A079}"/>
              </a:ext>
            </a:extLst>
          </p:cNvPr>
          <p:cNvCxnSpPr>
            <a:cxnSpLocks/>
          </p:cNvCxnSpPr>
          <p:nvPr/>
        </p:nvCxnSpPr>
        <p:spPr>
          <a:xfrm flipH="1" flipV="1">
            <a:off x="2320119" y="3725839"/>
            <a:ext cx="1782027" cy="36950"/>
          </a:xfrm>
          <a:prstGeom prst="straightConnector1">
            <a:avLst/>
          </a:prstGeom>
          <a:ln w="38100">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37" name="直線矢印コネクタ 36">
            <a:extLst>
              <a:ext uri="{FF2B5EF4-FFF2-40B4-BE49-F238E27FC236}">
                <a16:creationId xmlns:a16="http://schemas.microsoft.com/office/drawing/2014/main" id="{450F7003-3A01-70F9-BAB9-D259D56C8859}"/>
              </a:ext>
            </a:extLst>
          </p:cNvPr>
          <p:cNvCxnSpPr>
            <a:cxnSpLocks/>
          </p:cNvCxnSpPr>
          <p:nvPr/>
        </p:nvCxnSpPr>
        <p:spPr>
          <a:xfrm flipH="1">
            <a:off x="1989692" y="4898381"/>
            <a:ext cx="2173807" cy="755798"/>
          </a:xfrm>
          <a:prstGeom prst="straightConnector1">
            <a:avLst/>
          </a:prstGeom>
          <a:ln w="38100">
            <a:solidFill>
              <a:srgbClr val="00B050"/>
            </a:solidFill>
            <a:tailEnd type="triangle"/>
          </a:ln>
        </p:spPr>
        <p:style>
          <a:lnRef idx="1">
            <a:schemeClr val="accent1"/>
          </a:lnRef>
          <a:fillRef idx="0">
            <a:schemeClr val="accent1"/>
          </a:fillRef>
          <a:effectRef idx="0">
            <a:schemeClr val="accent1"/>
          </a:effectRef>
          <a:fontRef idx="minor">
            <a:schemeClr val="tx1"/>
          </a:fontRef>
        </p:style>
      </p:cxnSp>
      <p:sp>
        <p:nvSpPr>
          <p:cNvPr id="33" name="テキスト ボックス 32">
            <a:extLst>
              <a:ext uri="{FF2B5EF4-FFF2-40B4-BE49-F238E27FC236}">
                <a16:creationId xmlns:a16="http://schemas.microsoft.com/office/drawing/2014/main" id="{6BC4385F-0A14-711B-42A3-8D7E937C8C57}"/>
              </a:ext>
            </a:extLst>
          </p:cNvPr>
          <p:cNvSpPr txBox="1"/>
          <p:nvPr/>
        </p:nvSpPr>
        <p:spPr>
          <a:xfrm>
            <a:off x="3020216" y="5771551"/>
            <a:ext cx="3530709" cy="923330"/>
          </a:xfrm>
          <a:prstGeom prst="rect">
            <a:avLst/>
          </a:prstGeom>
          <a:noFill/>
          <a:ln w="38100">
            <a:solidFill>
              <a:srgbClr val="FF0000"/>
            </a:solidFill>
          </a:ln>
        </p:spPr>
        <p:txBody>
          <a:bodyPr wrap="square" rtlCol="0">
            <a:spAutoFit/>
          </a:bodyPr>
          <a:lstStyle/>
          <a:p>
            <a:r>
              <a:rPr lang="ja-JP" altLang="en-US" dirty="0"/>
              <a:t>クラウドファンディングによる資金調達や栽培・収穫・搾油体験の提供による事業継続</a:t>
            </a:r>
            <a:endParaRPr kumimoji="1" lang="en-US" altLang="ja-JP" dirty="0"/>
          </a:p>
        </p:txBody>
      </p:sp>
      <p:pic>
        <p:nvPicPr>
          <p:cNvPr id="19" name="オーディオ 18">
            <a:hlinkClick r:id="" action="ppaction://media"/>
            <a:extLst>
              <a:ext uri="{FF2B5EF4-FFF2-40B4-BE49-F238E27FC236}">
                <a16:creationId xmlns:a16="http://schemas.microsoft.com/office/drawing/2014/main" id="{C87462AA-BC45-233A-3D1E-579F86DDCDD5}"/>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315141286"/>
      </p:ext>
    </p:extLst>
  </p:cSld>
  <p:clrMapOvr>
    <a:masterClrMapping/>
  </p:clrMapOvr>
  <mc:AlternateContent xmlns:mc="http://schemas.openxmlformats.org/markup-compatibility/2006">
    <mc:Choice xmlns:p14="http://schemas.microsoft.com/office/powerpoint/2010/main" Requires="p14">
      <p:transition spd="slow" p14:dur="2000" advTm="70989"/>
    </mc:Choice>
    <mc:Fallback>
      <p:transition spd="slow" advTm="709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テキスト ボックス 2">
            <a:extLst>
              <a:ext uri="{FF2B5EF4-FFF2-40B4-BE49-F238E27FC236}">
                <a16:creationId xmlns:a16="http://schemas.microsoft.com/office/drawing/2014/main" id="{09374703-D7D4-4C94-8439-40383D04C229}"/>
              </a:ext>
            </a:extLst>
          </p:cNvPr>
          <p:cNvSpPr txBox="1"/>
          <p:nvPr/>
        </p:nvSpPr>
        <p:spPr>
          <a:xfrm>
            <a:off x="2690191" y="344557"/>
            <a:ext cx="5857461" cy="584775"/>
          </a:xfrm>
          <a:prstGeom prst="rect">
            <a:avLst/>
          </a:prstGeom>
          <a:noFill/>
        </p:spPr>
        <p:txBody>
          <a:bodyPr wrap="square" rtlCol="0">
            <a:spAutoFit/>
          </a:bodyPr>
          <a:lstStyle/>
          <a:p>
            <a:pPr algn="ctr"/>
            <a:r>
              <a:rPr kumimoji="1" lang="ja-JP" altLang="en-US" sz="3200" b="1" u="sng" dirty="0">
                <a:latin typeface="HG丸ｺﾞｼｯｸM-PRO" panose="020F0600000000000000" pitchFamily="50" charset="-128"/>
                <a:ea typeface="HG丸ｺﾞｼｯｸM-PRO" panose="020F0600000000000000" pitchFamily="50" charset="-128"/>
              </a:rPr>
              <a:t>まとめ</a:t>
            </a:r>
          </a:p>
        </p:txBody>
      </p:sp>
      <p:sp>
        <p:nvSpPr>
          <p:cNvPr id="4" name="テキスト ボックス 3">
            <a:extLst>
              <a:ext uri="{FF2B5EF4-FFF2-40B4-BE49-F238E27FC236}">
                <a16:creationId xmlns:a16="http://schemas.microsoft.com/office/drawing/2014/main" id="{7920CE7F-F77E-483B-B0D6-2A50338F5E68}"/>
              </a:ext>
            </a:extLst>
          </p:cNvPr>
          <p:cNvSpPr txBox="1"/>
          <p:nvPr/>
        </p:nvSpPr>
        <p:spPr>
          <a:xfrm>
            <a:off x="477077" y="1537252"/>
            <a:ext cx="10688227" cy="5262979"/>
          </a:xfrm>
          <a:prstGeom prst="rect">
            <a:avLst/>
          </a:prstGeom>
          <a:noFill/>
        </p:spPr>
        <p:txBody>
          <a:bodyPr wrap="square" rtlCol="0">
            <a:spAutoFit/>
          </a:bodyPr>
          <a:lstStyle/>
          <a:p>
            <a:r>
              <a:rPr kumimoji="1" lang="ja-JP" altLang="en-US" sz="2400" b="1" dirty="0">
                <a:latin typeface="HG丸ｺﾞｼｯｸM-PRO" panose="020F0600000000000000" pitchFamily="50" charset="-128"/>
                <a:ea typeface="HG丸ｺﾞｼｯｸM-PRO" panose="020F0600000000000000" pitchFamily="50" charset="-128"/>
              </a:rPr>
              <a:t>〇これまでも、そしてこれからも救護施設に求められる役割を果たすための</a:t>
            </a:r>
            <a:endParaRPr kumimoji="1" lang="en-US" altLang="ja-JP" sz="2400" b="1" dirty="0">
              <a:latin typeface="HG丸ｺﾞｼｯｸM-PRO" panose="020F0600000000000000" pitchFamily="50" charset="-128"/>
              <a:ea typeface="HG丸ｺﾞｼｯｸM-PRO" panose="020F0600000000000000" pitchFamily="50" charset="-128"/>
            </a:endParaRPr>
          </a:p>
          <a:p>
            <a:r>
              <a:rPr lang="ja-JP" altLang="en-US" sz="2400" b="1" dirty="0">
                <a:latin typeface="HG丸ｺﾞｼｯｸM-PRO" panose="020F0600000000000000" pitchFamily="50" charset="-128"/>
                <a:ea typeface="HG丸ｺﾞｼｯｸM-PRO" panose="020F0600000000000000" pitchFamily="50" charset="-128"/>
              </a:rPr>
              <a:t>　</a:t>
            </a:r>
            <a:r>
              <a:rPr kumimoji="1" lang="ja-JP" altLang="en-US" sz="2400" b="1" dirty="0">
                <a:latin typeface="HG丸ｺﾞｼｯｸM-PRO" panose="020F0600000000000000" pitchFamily="50" charset="-128"/>
                <a:ea typeface="HG丸ｺﾞｼｯｸM-PRO" panose="020F0600000000000000" pitchFamily="50" charset="-128"/>
              </a:rPr>
              <a:t>キーワードは、</a:t>
            </a:r>
            <a:r>
              <a:rPr kumimoji="1" lang="ja-JP" altLang="en-US" sz="2400" b="1" dirty="0">
                <a:solidFill>
                  <a:srgbClr val="FF0000"/>
                </a:solidFill>
                <a:latin typeface="HG丸ｺﾞｼｯｸM-PRO" panose="020F0600000000000000" pitchFamily="50" charset="-128"/>
                <a:ea typeface="HG丸ｺﾞｼｯｸM-PRO" panose="020F0600000000000000" pitchFamily="50" charset="-128"/>
              </a:rPr>
              <a:t>「専門性の向上」「支援の見える化」「日中活動の充実」</a:t>
            </a:r>
            <a:endParaRPr kumimoji="1" lang="en-US" altLang="ja-JP" sz="2400" b="1" dirty="0">
              <a:solidFill>
                <a:srgbClr val="FF0000"/>
              </a:solidFill>
              <a:latin typeface="HG丸ｺﾞｼｯｸM-PRO" panose="020F0600000000000000" pitchFamily="50" charset="-128"/>
              <a:ea typeface="HG丸ｺﾞｼｯｸM-PRO" panose="020F0600000000000000" pitchFamily="50" charset="-128"/>
            </a:endParaRPr>
          </a:p>
          <a:p>
            <a:r>
              <a:rPr lang="ja-JP" altLang="en-US" sz="2400" b="1" dirty="0">
                <a:solidFill>
                  <a:srgbClr val="FF0000"/>
                </a:solidFill>
                <a:latin typeface="HG丸ｺﾞｼｯｸM-PRO" panose="020F0600000000000000" pitchFamily="50" charset="-128"/>
                <a:ea typeface="HG丸ｺﾞｼｯｸM-PRO" panose="020F0600000000000000" pitchFamily="50" charset="-128"/>
              </a:rPr>
              <a:t>　</a:t>
            </a:r>
            <a:r>
              <a:rPr kumimoji="1" lang="ja-JP" altLang="en-US" sz="2400" b="1" dirty="0">
                <a:solidFill>
                  <a:srgbClr val="FF0000"/>
                </a:solidFill>
                <a:latin typeface="HG丸ｺﾞｼｯｸM-PRO" panose="020F0600000000000000" pitchFamily="50" charset="-128"/>
                <a:ea typeface="HG丸ｺﾞｼｯｸM-PRO" panose="020F0600000000000000" pitchFamily="50" charset="-128"/>
              </a:rPr>
              <a:t>「地域課題への取り組み」</a:t>
            </a:r>
            <a:r>
              <a:rPr kumimoji="1" lang="ja-JP" altLang="en-US" sz="2400" b="1" dirty="0">
                <a:latin typeface="HG丸ｺﾞｼｯｸM-PRO" panose="020F0600000000000000" pitchFamily="50" charset="-128"/>
                <a:ea typeface="HG丸ｺﾞｼｯｸM-PRO" panose="020F0600000000000000" pitchFamily="50" charset="-128"/>
              </a:rPr>
              <a:t>だと思います。</a:t>
            </a:r>
            <a:endParaRPr kumimoji="1" lang="en-US" altLang="ja-JP" sz="2400" b="1" dirty="0">
              <a:latin typeface="HG丸ｺﾞｼｯｸM-PRO" panose="020F0600000000000000" pitchFamily="50" charset="-128"/>
              <a:ea typeface="HG丸ｺﾞｼｯｸM-PRO" panose="020F0600000000000000" pitchFamily="50" charset="-128"/>
            </a:endParaRPr>
          </a:p>
          <a:p>
            <a:endParaRPr lang="en-US" altLang="ja-JP" sz="2400" b="1" dirty="0">
              <a:latin typeface="HG丸ｺﾞｼｯｸM-PRO" panose="020F0600000000000000" pitchFamily="50" charset="-128"/>
              <a:ea typeface="HG丸ｺﾞｼｯｸM-PRO" panose="020F0600000000000000" pitchFamily="50" charset="-128"/>
            </a:endParaRPr>
          </a:p>
          <a:p>
            <a:r>
              <a:rPr kumimoji="1" lang="ja-JP" altLang="en-US" sz="2400" b="1" dirty="0">
                <a:latin typeface="HG丸ｺﾞｼｯｸM-PRO" panose="020F0600000000000000" pitchFamily="50" charset="-128"/>
                <a:ea typeface="HG丸ｺﾞｼｯｸM-PRO" panose="020F0600000000000000" pitchFamily="50" charset="-128"/>
              </a:rPr>
              <a:t>〇ナザレ園としては、利用者の</a:t>
            </a:r>
            <a:r>
              <a:rPr kumimoji="1" lang="ja-JP" altLang="en-US" sz="2400" b="1" dirty="0">
                <a:solidFill>
                  <a:srgbClr val="FF0000"/>
                </a:solidFill>
                <a:latin typeface="HG丸ｺﾞｼｯｸM-PRO" panose="020F0600000000000000" pitchFamily="50" charset="-128"/>
                <a:ea typeface="HG丸ｺﾞｼｯｸM-PRO" panose="020F0600000000000000" pitchFamily="50" charset="-128"/>
              </a:rPr>
              <a:t>「適応行動」に焦点をあてた支援</a:t>
            </a:r>
            <a:r>
              <a:rPr kumimoji="1" lang="ja-JP" altLang="en-US" sz="2400" b="1" dirty="0">
                <a:latin typeface="HG丸ｺﾞｼｯｸM-PRO" panose="020F0600000000000000" pitchFamily="50" charset="-128"/>
                <a:ea typeface="HG丸ｺﾞｼｯｸM-PRO" panose="020F0600000000000000" pitchFamily="50" charset="-128"/>
              </a:rPr>
              <a:t>を充実させ</a:t>
            </a:r>
            <a:endParaRPr kumimoji="1" lang="en-US" altLang="ja-JP" sz="2400" b="1" dirty="0">
              <a:latin typeface="HG丸ｺﾞｼｯｸM-PRO" panose="020F0600000000000000" pitchFamily="50" charset="-128"/>
              <a:ea typeface="HG丸ｺﾞｼｯｸM-PRO" panose="020F0600000000000000" pitchFamily="50" charset="-128"/>
            </a:endParaRPr>
          </a:p>
          <a:p>
            <a:r>
              <a:rPr lang="ja-JP" altLang="en-US" sz="2400" b="1" dirty="0">
                <a:latin typeface="HG丸ｺﾞｼｯｸM-PRO" panose="020F0600000000000000" pitchFamily="50" charset="-128"/>
                <a:ea typeface="HG丸ｺﾞｼｯｸM-PRO" panose="020F0600000000000000" pitchFamily="50" charset="-128"/>
              </a:rPr>
              <a:t>　</a:t>
            </a:r>
            <a:r>
              <a:rPr kumimoji="1" lang="ja-JP" altLang="en-US" sz="2400" b="1" dirty="0">
                <a:latin typeface="HG丸ｺﾞｼｯｸM-PRO" panose="020F0600000000000000" pitchFamily="50" charset="-128"/>
                <a:ea typeface="HG丸ｺﾞｼｯｸM-PRO" panose="020F0600000000000000" pitchFamily="50" charset="-128"/>
              </a:rPr>
              <a:t>ることが、救護施設の専門性を高め支援を見える化することにつながるこ</a:t>
            </a:r>
            <a:endParaRPr kumimoji="1" lang="en-US" altLang="ja-JP" sz="2400" b="1" dirty="0">
              <a:latin typeface="HG丸ｺﾞｼｯｸM-PRO" panose="020F0600000000000000" pitchFamily="50" charset="-128"/>
              <a:ea typeface="HG丸ｺﾞｼｯｸM-PRO" panose="020F0600000000000000" pitchFamily="50" charset="-128"/>
            </a:endParaRPr>
          </a:p>
          <a:p>
            <a:r>
              <a:rPr lang="ja-JP" altLang="en-US" sz="2400" b="1" dirty="0">
                <a:latin typeface="HG丸ｺﾞｼｯｸM-PRO" panose="020F0600000000000000" pitchFamily="50" charset="-128"/>
                <a:ea typeface="HG丸ｺﾞｼｯｸM-PRO" panose="020F0600000000000000" pitchFamily="50" charset="-128"/>
              </a:rPr>
              <a:t>　</a:t>
            </a:r>
            <a:r>
              <a:rPr kumimoji="1" lang="ja-JP" altLang="en-US" sz="2400" b="1" dirty="0">
                <a:latin typeface="HG丸ｺﾞｼｯｸM-PRO" panose="020F0600000000000000" pitchFamily="50" charset="-128"/>
                <a:ea typeface="HG丸ｺﾞｼｯｸM-PRO" panose="020F0600000000000000" pitchFamily="50" charset="-128"/>
              </a:rPr>
              <a:t>とだと確信しています。</a:t>
            </a:r>
            <a:endParaRPr kumimoji="1" lang="en-US" altLang="ja-JP" sz="2400" b="1" dirty="0">
              <a:latin typeface="HG丸ｺﾞｼｯｸM-PRO" panose="020F0600000000000000" pitchFamily="50" charset="-128"/>
              <a:ea typeface="HG丸ｺﾞｼｯｸM-PRO" panose="020F0600000000000000" pitchFamily="50" charset="-128"/>
            </a:endParaRPr>
          </a:p>
          <a:p>
            <a:endParaRPr lang="en-US" altLang="ja-JP" sz="2400" b="1" dirty="0">
              <a:latin typeface="HG丸ｺﾞｼｯｸM-PRO" panose="020F0600000000000000" pitchFamily="50" charset="-128"/>
              <a:ea typeface="HG丸ｺﾞｼｯｸM-PRO" panose="020F0600000000000000" pitchFamily="50" charset="-128"/>
            </a:endParaRPr>
          </a:p>
          <a:p>
            <a:r>
              <a:rPr kumimoji="1" lang="ja-JP" altLang="en-US" sz="2400" b="1" dirty="0">
                <a:latin typeface="HG丸ｺﾞｼｯｸM-PRO" panose="020F0600000000000000" pitchFamily="50" charset="-128"/>
                <a:ea typeface="HG丸ｺﾞｼｯｸM-PRO" panose="020F0600000000000000" pitchFamily="50" charset="-128"/>
              </a:rPr>
              <a:t>〇そのうえで、入所型施設の強みを活かして、積極的に</a:t>
            </a:r>
            <a:r>
              <a:rPr kumimoji="1" lang="ja-JP" altLang="en-US" sz="2400" b="1" dirty="0">
                <a:solidFill>
                  <a:srgbClr val="FF0000"/>
                </a:solidFill>
                <a:latin typeface="HG丸ｺﾞｼｯｸM-PRO" panose="020F0600000000000000" pitchFamily="50" charset="-128"/>
                <a:ea typeface="HG丸ｺﾞｼｯｸM-PRO" panose="020F0600000000000000" pitchFamily="50" charset="-128"/>
              </a:rPr>
              <a:t>地域課題</a:t>
            </a:r>
            <a:r>
              <a:rPr kumimoji="1" lang="ja-JP" altLang="en-US" sz="2400" b="1" dirty="0">
                <a:latin typeface="HG丸ｺﾞｼｯｸM-PRO" panose="020F0600000000000000" pitchFamily="50" charset="-128"/>
                <a:ea typeface="HG丸ｺﾞｼｯｸM-PRO" panose="020F0600000000000000" pitchFamily="50" charset="-128"/>
              </a:rPr>
              <a:t>に取り組み、</a:t>
            </a:r>
            <a:endParaRPr kumimoji="1" lang="en-US" altLang="ja-JP" sz="2400" b="1" dirty="0">
              <a:latin typeface="HG丸ｺﾞｼｯｸM-PRO" panose="020F0600000000000000" pitchFamily="50" charset="-128"/>
              <a:ea typeface="HG丸ｺﾞｼｯｸM-PRO" panose="020F0600000000000000" pitchFamily="50" charset="-128"/>
            </a:endParaRPr>
          </a:p>
          <a:p>
            <a:r>
              <a:rPr lang="ja-JP" altLang="en-US" sz="2400" b="1" dirty="0">
                <a:solidFill>
                  <a:srgbClr val="FF0000"/>
                </a:solidFill>
                <a:latin typeface="HG丸ｺﾞｼｯｸM-PRO" panose="020F0600000000000000" pitchFamily="50" charset="-128"/>
                <a:ea typeface="HG丸ｺﾞｼｯｸM-PRO" panose="020F0600000000000000" pitchFamily="50" charset="-128"/>
              </a:rPr>
              <a:t>　</a:t>
            </a:r>
            <a:r>
              <a:rPr kumimoji="1" lang="ja-JP" altLang="en-US" sz="2400" b="1" dirty="0">
                <a:solidFill>
                  <a:srgbClr val="FF0000"/>
                </a:solidFill>
                <a:latin typeface="HG丸ｺﾞｼｯｸM-PRO" panose="020F0600000000000000" pitchFamily="50" charset="-128"/>
                <a:ea typeface="HG丸ｺﾞｼｯｸM-PRO" panose="020F0600000000000000" pitchFamily="50" charset="-128"/>
              </a:rPr>
              <a:t>施設機能を地域に開放して</a:t>
            </a:r>
            <a:r>
              <a:rPr kumimoji="1" lang="ja-JP" altLang="en-US" sz="2400" b="1" dirty="0">
                <a:latin typeface="HG丸ｺﾞｼｯｸM-PRO" panose="020F0600000000000000" pitchFamily="50" charset="-128"/>
                <a:ea typeface="HG丸ｺﾞｼｯｸM-PRO" panose="020F0600000000000000" pitchFamily="50" charset="-128"/>
              </a:rPr>
              <a:t>いきたいと考えています。</a:t>
            </a:r>
            <a:endParaRPr kumimoji="1" lang="en-US" altLang="ja-JP" sz="2400" b="1" dirty="0">
              <a:latin typeface="HG丸ｺﾞｼｯｸM-PRO" panose="020F0600000000000000" pitchFamily="50" charset="-128"/>
              <a:ea typeface="HG丸ｺﾞｼｯｸM-PRO" panose="020F0600000000000000" pitchFamily="50" charset="-128"/>
            </a:endParaRPr>
          </a:p>
          <a:p>
            <a:endParaRPr lang="en-US" altLang="ja-JP" sz="2400" b="1" dirty="0">
              <a:latin typeface="HG丸ｺﾞｼｯｸM-PRO" panose="020F0600000000000000" pitchFamily="50" charset="-128"/>
              <a:ea typeface="HG丸ｺﾞｼｯｸM-PRO" panose="020F0600000000000000" pitchFamily="50" charset="-128"/>
            </a:endParaRPr>
          </a:p>
          <a:p>
            <a:r>
              <a:rPr kumimoji="1" lang="ja-JP" altLang="en-US" sz="2400" b="1" dirty="0">
                <a:latin typeface="HG丸ｺﾞｼｯｸM-PRO" panose="020F0600000000000000" pitchFamily="50" charset="-128"/>
                <a:ea typeface="HG丸ｺﾞｼｯｸM-PRO" panose="020F0600000000000000" pitchFamily="50" charset="-128"/>
              </a:rPr>
              <a:t>〇それが、地域共生社会に向けた救護施設の役割だと思います。</a:t>
            </a:r>
            <a:endParaRPr kumimoji="1" lang="en-US" altLang="ja-JP" sz="2400" b="1" dirty="0">
              <a:latin typeface="HG丸ｺﾞｼｯｸM-PRO" panose="020F0600000000000000" pitchFamily="50" charset="-128"/>
              <a:ea typeface="HG丸ｺﾞｼｯｸM-PRO" panose="020F0600000000000000" pitchFamily="50" charset="-128"/>
            </a:endParaRPr>
          </a:p>
          <a:p>
            <a:endParaRPr lang="en-US" altLang="ja-JP" sz="2400" b="1" dirty="0">
              <a:latin typeface="HG丸ｺﾞｼｯｸM-PRO" panose="020F0600000000000000" pitchFamily="50" charset="-128"/>
              <a:ea typeface="HG丸ｺﾞｼｯｸM-PRO" panose="020F0600000000000000" pitchFamily="50" charset="-128"/>
            </a:endParaRPr>
          </a:p>
          <a:p>
            <a:endParaRPr kumimoji="1" lang="en-US" altLang="ja-JP" sz="2400" b="1" dirty="0">
              <a:latin typeface="HG丸ｺﾞｼｯｸM-PRO" panose="020F0600000000000000" pitchFamily="50" charset="-128"/>
              <a:ea typeface="HG丸ｺﾞｼｯｸM-PRO" panose="020F0600000000000000" pitchFamily="50" charset="-128"/>
            </a:endParaRPr>
          </a:p>
        </p:txBody>
      </p:sp>
      <p:pic>
        <p:nvPicPr>
          <p:cNvPr id="5" name="ビデオ 4">
            <a:hlinkClick r:id="" action="ppaction://media"/>
            <a:extLst>
              <a:ext uri="{FF2B5EF4-FFF2-40B4-BE49-F238E27FC236}">
                <a16:creationId xmlns:a16="http://schemas.microsoft.com/office/drawing/2014/main" id="{715F0944-8B66-2E02-10A7-5254DEA6FE7E}"/>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121" r="121"/>
          <a:stretch>
            <a:fillRect/>
          </a:stretch>
        </p:blipFill>
        <p:spPr>
          <a:xfrm>
            <a:off x="9500611" y="5320748"/>
            <a:ext cx="2567240" cy="1447571"/>
          </a:xfrm>
          <a:prstGeom prst="rect">
            <a:avLst/>
          </a:prstGeom>
        </p:spPr>
      </p:pic>
    </p:spTree>
    <p:extLst>
      <p:ext uri="{BB962C8B-B14F-4D97-AF65-F5344CB8AC3E}">
        <p14:creationId xmlns:p14="http://schemas.microsoft.com/office/powerpoint/2010/main" val="3601224531"/>
      </p:ext>
    </p:extLst>
  </p:cSld>
  <p:clrMapOvr>
    <a:masterClrMapping/>
  </p:clrMapOvr>
  <mc:AlternateContent xmlns:mc="http://schemas.openxmlformats.org/markup-compatibility/2006">
    <mc:Choice xmlns:p14="http://schemas.microsoft.com/office/powerpoint/2010/main" Requires="p14">
      <p:transition spd="slow" p14:dur="2000" advTm="34166"/>
    </mc:Choice>
    <mc:Fallback>
      <p:transition spd="slow" advTm="341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図 2" descr="草の上にいる人たち&#10;&#10;低い精度で自動的に生成された説明">
            <a:extLst>
              <a:ext uri="{FF2B5EF4-FFF2-40B4-BE49-F238E27FC236}">
                <a16:creationId xmlns:a16="http://schemas.microsoft.com/office/drawing/2014/main" id="{D4AED321-9221-4935-9AD1-467C5C008EEE}"/>
              </a:ext>
            </a:extLst>
          </p:cNvPr>
          <p:cNvPicPr>
            <a:picLocks noChangeAspect="1"/>
          </p:cNvPicPr>
          <p:nvPr/>
        </p:nvPicPr>
        <p:blipFill rotWithShape="1">
          <a:blip r:embed="rId5">
            <a:extLst>
              <a:ext uri="{28A0092B-C50C-407E-A947-70E740481C1C}">
                <a14:useLocalDpi xmlns:a14="http://schemas.microsoft.com/office/drawing/2010/main" val="0"/>
              </a:ext>
            </a:extLst>
          </a:blip>
          <a:srcRect t="8315" b="7431"/>
          <a:stretch/>
        </p:blipFill>
        <p:spPr>
          <a:xfrm>
            <a:off x="625662" y="0"/>
            <a:ext cx="10651938" cy="5990605"/>
          </a:xfrm>
          <a:prstGeom prst="rect">
            <a:avLst/>
          </a:prstGeom>
        </p:spPr>
      </p:pic>
      <p:sp>
        <p:nvSpPr>
          <p:cNvPr id="2" name="テキスト ボックス 1">
            <a:extLst>
              <a:ext uri="{FF2B5EF4-FFF2-40B4-BE49-F238E27FC236}">
                <a16:creationId xmlns:a16="http://schemas.microsoft.com/office/drawing/2014/main" id="{7C1DAD5F-6732-A9D3-24E3-9EF63A1475FB}"/>
              </a:ext>
            </a:extLst>
          </p:cNvPr>
          <p:cNvSpPr txBox="1"/>
          <p:nvPr/>
        </p:nvSpPr>
        <p:spPr>
          <a:xfrm>
            <a:off x="712506" y="6131915"/>
            <a:ext cx="9256295" cy="584775"/>
          </a:xfrm>
          <a:prstGeom prst="rect">
            <a:avLst/>
          </a:prstGeom>
          <a:noFill/>
        </p:spPr>
        <p:txBody>
          <a:bodyPr wrap="square" rtlCol="0">
            <a:spAutoFit/>
          </a:bodyPr>
          <a:lstStyle/>
          <a:p>
            <a:pPr algn="ctr"/>
            <a:r>
              <a:rPr kumimoji="1" lang="ja-JP" altLang="en-US" sz="3200" b="1" dirty="0">
                <a:latin typeface="HG丸ｺﾞｼｯｸM-PRO" panose="020F0600000000000000" pitchFamily="50" charset="-128"/>
                <a:ea typeface="HG丸ｺﾞｼｯｸM-PRO" panose="020F0600000000000000" pitchFamily="50" charset="-128"/>
              </a:rPr>
              <a:t>最後までお聞きいただきありがとうございました</a:t>
            </a:r>
          </a:p>
        </p:txBody>
      </p:sp>
      <p:pic>
        <p:nvPicPr>
          <p:cNvPr id="7" name="ビデオ 6">
            <a:hlinkClick r:id="" action="ppaction://media"/>
            <a:extLst>
              <a:ext uri="{FF2B5EF4-FFF2-40B4-BE49-F238E27FC236}">
                <a16:creationId xmlns:a16="http://schemas.microsoft.com/office/drawing/2014/main" id="{944B2729-7517-72AC-4CCC-5ABCF526E996}"/>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121" r="121"/>
          <a:stretch>
            <a:fillRect/>
          </a:stretch>
        </p:blipFill>
        <p:spPr>
          <a:xfrm>
            <a:off x="10679783" y="5888739"/>
            <a:ext cx="1555057" cy="876839"/>
          </a:xfrm>
          <a:prstGeom prst="rect">
            <a:avLst/>
          </a:prstGeom>
        </p:spPr>
      </p:pic>
    </p:spTree>
    <p:extLst>
      <p:ext uri="{BB962C8B-B14F-4D97-AF65-F5344CB8AC3E}">
        <p14:creationId xmlns:p14="http://schemas.microsoft.com/office/powerpoint/2010/main" val="3956269465"/>
      </p:ext>
    </p:extLst>
  </p:cSld>
  <p:clrMapOvr>
    <a:masterClrMapping/>
  </p:clrMapOvr>
  <mc:AlternateContent xmlns:mc="http://schemas.openxmlformats.org/markup-compatibility/2006">
    <mc:Choice xmlns:p14="http://schemas.microsoft.com/office/powerpoint/2010/main" Requires="p14">
      <p:transition spd="slow" p14:dur="2000" advTm="20468"/>
    </mc:Choice>
    <mc:Fallback>
      <p:transition spd="slow" advTm="204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21.2|2.8|15.6|2.1"/>
</p:tagLst>
</file>

<file path=ppt/tags/tag2.xml><?xml version="1.0" encoding="utf-8"?>
<p:tagLst xmlns:a="http://schemas.openxmlformats.org/drawingml/2006/main" xmlns:r="http://schemas.openxmlformats.org/officeDocument/2006/relationships" xmlns:p="http://schemas.openxmlformats.org/presentationml/2006/main">
  <p:tag name="TIMING" val="|27.8"/>
</p:tagLst>
</file>

<file path=ppt/tags/tag3.xml><?xml version="1.0" encoding="utf-8"?>
<p:tagLst xmlns:a="http://schemas.openxmlformats.org/drawingml/2006/main" xmlns:r="http://schemas.openxmlformats.org/officeDocument/2006/relationships" xmlns:p="http://schemas.openxmlformats.org/presentationml/2006/main">
  <p:tag name="TIMING" val="|34.8|2.4|11.2|1|5.7|1.8"/>
</p:tagLst>
</file>

<file path=ppt/tags/tag4.xml><?xml version="1.0" encoding="utf-8"?>
<p:tagLst xmlns:a="http://schemas.openxmlformats.org/drawingml/2006/main" xmlns:r="http://schemas.openxmlformats.org/officeDocument/2006/relationships" xmlns:p="http://schemas.openxmlformats.org/presentationml/2006/main">
  <p:tag name="TIMING" val="|26.7|1|1.8|1.5|9.2|0.8|8.3|1.7|1.3|1.3|4.2|0.8|8|1.3|5.7|0.7|0.9|1.2|3.5|0"/>
</p:tagLst>
</file>

<file path=ppt/theme/theme1.xml><?xml version="1.0" encoding="utf-8"?>
<a:theme xmlns:a="http://schemas.openxmlformats.org/drawingml/2006/main" name="Office テーマ">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游ゴシック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游ゴシック"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テーマ">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游ゴシック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游ゴシック"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11632</TotalTime>
  <Words>3235</Words>
  <Application>Microsoft Office PowerPoint</Application>
  <PresentationFormat>ワイド画面</PresentationFormat>
  <Paragraphs>308</Paragraphs>
  <Slides>18</Slides>
  <Notes>18</Notes>
  <HiddenSlides>0</HiddenSlides>
  <MMClips>18</MMClips>
  <ScaleCrop>false</ScaleCrop>
  <HeadingPairs>
    <vt:vector size="6" baseType="variant">
      <vt:variant>
        <vt:lpstr>使用されているフォント</vt:lpstr>
      </vt:variant>
      <vt:variant>
        <vt:i4>10</vt:i4>
      </vt:variant>
      <vt:variant>
        <vt:lpstr>テーマ</vt:lpstr>
      </vt:variant>
      <vt:variant>
        <vt:i4>1</vt:i4>
      </vt:variant>
      <vt:variant>
        <vt:lpstr>スライド タイトル</vt:lpstr>
      </vt:variant>
      <vt:variant>
        <vt:i4>18</vt:i4>
      </vt:variant>
    </vt:vector>
  </HeadingPairs>
  <TitlesOfParts>
    <vt:vector size="29" baseType="lpstr">
      <vt:lpstr>BIZ UDP明朝 Medium</vt:lpstr>
      <vt:lpstr>HGｺﾞｼｯｸE</vt:lpstr>
      <vt:lpstr>HG丸ｺﾞｼｯｸM-PRO</vt:lpstr>
      <vt:lpstr>HG創英角ｺﾞｼｯｸUB</vt:lpstr>
      <vt:lpstr>游ゴシック</vt:lpstr>
      <vt:lpstr>游ゴシック Light</vt:lpstr>
      <vt:lpstr>游明朝</vt:lpstr>
      <vt:lpstr>Arial</vt:lpstr>
      <vt:lpstr>Calibri</vt:lpstr>
      <vt:lpstr>Times New Roman</vt:lpstr>
      <vt:lpstr>Office テーマ</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適応行動とそれを計る尺度 ―「Vineland-Ⅱ適応行動尺度」－ </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プレゼンテーション</dc:title>
  <dc:creator>ナザレ園 救護１０</dc:creator>
  <cp:lastModifiedBy>ナザレ園 救護１０</cp:lastModifiedBy>
  <cp:revision>1</cp:revision>
  <cp:lastPrinted>2021-09-23T02:18:14Z</cp:lastPrinted>
  <dcterms:created xsi:type="dcterms:W3CDTF">2021-08-31T23:26:44Z</dcterms:created>
  <dcterms:modified xsi:type="dcterms:W3CDTF">2022-08-30T07:07:17Z</dcterms:modified>
</cp:coreProperties>
</file>