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2" r:id="rId1"/>
  </p:sldMasterIdLst>
  <p:notesMasterIdLst>
    <p:notesMasterId r:id="rId20"/>
  </p:notesMasterIdLst>
  <p:handoutMasterIdLst>
    <p:handoutMasterId r:id="rId21"/>
  </p:handoutMasterIdLst>
  <p:sldIdLst>
    <p:sldId id="256" r:id="rId2"/>
    <p:sldId id="257" r:id="rId3"/>
    <p:sldId id="258" r:id="rId4"/>
    <p:sldId id="264" r:id="rId5"/>
    <p:sldId id="279" r:id="rId6"/>
    <p:sldId id="278" r:id="rId7"/>
    <p:sldId id="274" r:id="rId8"/>
    <p:sldId id="289" r:id="rId9"/>
    <p:sldId id="261" r:id="rId10"/>
    <p:sldId id="275" r:id="rId11"/>
    <p:sldId id="288" r:id="rId12"/>
    <p:sldId id="273" r:id="rId13"/>
    <p:sldId id="282" r:id="rId14"/>
    <p:sldId id="291" r:id="rId15"/>
    <p:sldId id="270" r:id="rId16"/>
    <p:sldId id="290" r:id="rId17"/>
    <p:sldId id="281" r:id="rId18"/>
    <p:sldId id="283" r:id="rId19"/>
  </p:sldIdLst>
  <p:sldSz cx="12192000" cy="6858000"/>
  <p:notesSz cx="6735763" cy="9866313"/>
  <p:defaultTextStyle>
    <a:defPPr>
      <a:defRPr lang="ja-JP"/>
    </a:defPPr>
    <a:lvl1pPr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85B2F6"/>
    <a:srgbClr val="0000FF"/>
    <a:srgbClr val="4A66AC"/>
    <a:srgbClr val="FF99FF"/>
    <a:srgbClr val="FFFF99"/>
    <a:srgbClr val="CCFFCC"/>
    <a:srgbClr val="FFFFCC"/>
    <a:srgbClr val="FF66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8" d="100"/>
          <a:sy n="78" d="100"/>
        </p:scale>
        <p:origin x="45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3EBC1822-478F-0A1A-30DC-81630797F391}"/>
              </a:ext>
            </a:extLst>
          </p:cNvPr>
          <p:cNvSpPr>
            <a:spLocks noGrp="1"/>
          </p:cNvSpPr>
          <p:nvPr>
            <p:ph type="hdr" sz="quarter"/>
          </p:nvPr>
        </p:nvSpPr>
        <p:spPr>
          <a:xfrm>
            <a:off x="0" y="0"/>
            <a:ext cx="2918831" cy="495029"/>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ja-JP" altLang="en-US"/>
          </a:p>
        </p:txBody>
      </p:sp>
      <p:sp>
        <p:nvSpPr>
          <p:cNvPr id="3" name="日付プレースホルダー 2">
            <a:extLst>
              <a:ext uri="{FF2B5EF4-FFF2-40B4-BE49-F238E27FC236}">
                <a16:creationId xmlns:a16="http://schemas.microsoft.com/office/drawing/2014/main" id="{EE8F50F1-6A64-06B6-E5E0-E8585DF2E893}"/>
              </a:ext>
            </a:extLst>
          </p:cNvPr>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ea typeface="+mn-ea"/>
              </a:defRPr>
            </a:lvl1pPr>
          </a:lstStyle>
          <a:p>
            <a:pPr>
              <a:defRPr/>
            </a:pPr>
            <a:fld id="{EC72B9EE-7E5E-46D8-8B1E-EA9351378810}" type="datetimeFigureOut">
              <a:rPr lang="ja-JP" altLang="en-US"/>
              <a:pPr>
                <a:defRPr/>
              </a:pPr>
              <a:t>2022/8/26</a:t>
            </a:fld>
            <a:endParaRPr lang="ja-JP" altLang="en-US"/>
          </a:p>
        </p:txBody>
      </p:sp>
      <p:sp>
        <p:nvSpPr>
          <p:cNvPr id="4" name="フッター プレースホルダー 3">
            <a:extLst>
              <a:ext uri="{FF2B5EF4-FFF2-40B4-BE49-F238E27FC236}">
                <a16:creationId xmlns:a16="http://schemas.microsoft.com/office/drawing/2014/main" id="{E68E72F0-F972-70E9-0C82-BE375270B4D6}"/>
              </a:ext>
            </a:extLst>
          </p:cNvPr>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ja-JP" altLang="en-US"/>
          </a:p>
        </p:txBody>
      </p:sp>
      <p:sp>
        <p:nvSpPr>
          <p:cNvPr id="5" name="スライド番号プレースホルダー 4">
            <a:extLst>
              <a:ext uri="{FF2B5EF4-FFF2-40B4-BE49-F238E27FC236}">
                <a16:creationId xmlns:a16="http://schemas.microsoft.com/office/drawing/2014/main" id="{5BCC87AD-8FFA-9CAF-6988-1776783E93DF}"/>
              </a:ext>
            </a:extLst>
          </p:cNvPr>
          <p:cNvSpPr>
            <a:spLocks noGrp="1"/>
          </p:cNvSpPr>
          <p:nvPr>
            <p:ph type="sldNum" sz="quarter" idx="3"/>
          </p:nvPr>
        </p:nvSpPr>
        <p:spPr>
          <a:xfrm>
            <a:off x="3815373" y="9371286"/>
            <a:ext cx="2918831" cy="49502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88DA0A2D-364D-44DA-BCB7-056BDD21A33B}" type="slidenum">
              <a:rPr lang="ja-JP" altLang="en-US"/>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80667E53-E3C6-10BC-5834-51DA5251D9EB}"/>
              </a:ext>
            </a:extLst>
          </p:cNvPr>
          <p:cNvSpPr>
            <a:spLocks noGrp="1"/>
          </p:cNvSpPr>
          <p:nvPr>
            <p:ph type="hdr" sz="quarter"/>
          </p:nvPr>
        </p:nvSpPr>
        <p:spPr>
          <a:xfrm>
            <a:off x="0" y="0"/>
            <a:ext cx="2918831" cy="495029"/>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ja-JP" altLang="en-US"/>
          </a:p>
        </p:txBody>
      </p:sp>
      <p:sp>
        <p:nvSpPr>
          <p:cNvPr id="3" name="日付プレースホルダー 2">
            <a:extLst>
              <a:ext uri="{FF2B5EF4-FFF2-40B4-BE49-F238E27FC236}">
                <a16:creationId xmlns:a16="http://schemas.microsoft.com/office/drawing/2014/main" id="{046D0DEE-42AB-28AB-92AD-30C3BAA9F9C7}"/>
              </a:ext>
            </a:extLst>
          </p:cNvPr>
          <p:cNvSpPr>
            <a:spLocks noGrp="1"/>
          </p:cNvSpPr>
          <p:nvPr>
            <p:ph type="dt" idx="1"/>
          </p:nvPr>
        </p:nvSpPr>
        <p:spPr>
          <a:xfrm>
            <a:off x="3815373" y="0"/>
            <a:ext cx="2918831" cy="495029"/>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ea typeface="+mn-ea"/>
              </a:defRPr>
            </a:lvl1pPr>
          </a:lstStyle>
          <a:p>
            <a:pPr>
              <a:defRPr/>
            </a:pPr>
            <a:fld id="{17A4D597-0F57-486D-81BC-B4639C05BE23}" type="datetimeFigureOut">
              <a:rPr lang="ja-JP" altLang="en-US"/>
              <a:pPr>
                <a:defRPr/>
              </a:pPr>
              <a:t>2022/8/26</a:t>
            </a:fld>
            <a:endParaRPr lang="ja-JP" altLang="en-US"/>
          </a:p>
        </p:txBody>
      </p:sp>
      <p:sp>
        <p:nvSpPr>
          <p:cNvPr id="4" name="スライド イメージ プレースホルダー 3">
            <a:extLst>
              <a:ext uri="{FF2B5EF4-FFF2-40B4-BE49-F238E27FC236}">
                <a16:creationId xmlns:a16="http://schemas.microsoft.com/office/drawing/2014/main" id="{9A816EEF-537D-9219-6A5A-EBCF1D558C25}"/>
              </a:ext>
            </a:extLst>
          </p:cNvPr>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8A43C2BA-42C8-EEDB-80C2-5AF782F7D862}"/>
              </a:ext>
            </a:extLst>
          </p:cNvPr>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E291F50F-0C10-A022-B329-B504FB70536C}"/>
              </a:ext>
            </a:extLst>
          </p:cNvPr>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849566E9-14D2-6D51-AD09-A2D841470F31}"/>
              </a:ext>
            </a:extLst>
          </p:cNvPr>
          <p:cNvSpPr>
            <a:spLocks noGrp="1"/>
          </p:cNvSpPr>
          <p:nvPr>
            <p:ph type="sldNum" sz="quarter" idx="5"/>
          </p:nvPr>
        </p:nvSpPr>
        <p:spPr>
          <a:xfrm>
            <a:off x="3815373" y="9371286"/>
            <a:ext cx="2918831" cy="49502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29031841-C090-4968-81C1-1DD39AB4CFB9}" type="slidenum">
              <a:rPr lang="ja-JP" altLang="en-US"/>
              <a:pPr/>
              <a:t>‹#›</a:t>
            </a:fld>
            <a:endParaRPr lang="ja-JP"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mn-lt"/>
        <a:ea typeface="+mn-ea"/>
        <a:cs typeface="+mn-cs"/>
      </a:defRPr>
    </a:lvl1pPr>
    <a:lvl2pPr marL="457200" algn="l" rtl="0" fontAlgn="base">
      <a:spcBef>
        <a:spcPct val="30000"/>
      </a:spcBef>
      <a:spcAft>
        <a:spcPct val="0"/>
      </a:spcAft>
      <a:defRPr kumimoji="1" sz="1200" kern="1200">
        <a:solidFill>
          <a:schemeClr val="tx1"/>
        </a:solidFill>
        <a:latin typeface="+mn-lt"/>
        <a:ea typeface="+mn-ea"/>
        <a:cs typeface="+mn-cs"/>
      </a:defRPr>
    </a:lvl2pPr>
    <a:lvl3pPr marL="914400" algn="l" rtl="0" fontAlgn="base">
      <a:spcBef>
        <a:spcPct val="30000"/>
      </a:spcBef>
      <a:spcAft>
        <a:spcPct val="0"/>
      </a:spcAft>
      <a:defRPr kumimoji="1" sz="1200" kern="1200">
        <a:solidFill>
          <a:schemeClr val="tx1"/>
        </a:solidFill>
        <a:latin typeface="+mn-lt"/>
        <a:ea typeface="+mn-ea"/>
        <a:cs typeface="+mn-cs"/>
      </a:defRPr>
    </a:lvl3pPr>
    <a:lvl4pPr marL="1371600" algn="l" rtl="0" fontAlgn="base">
      <a:spcBef>
        <a:spcPct val="30000"/>
      </a:spcBef>
      <a:spcAft>
        <a:spcPct val="0"/>
      </a:spcAft>
      <a:defRPr kumimoji="1" sz="1200" kern="1200">
        <a:solidFill>
          <a:schemeClr val="tx1"/>
        </a:solidFill>
        <a:latin typeface="+mn-lt"/>
        <a:ea typeface="+mn-ea"/>
        <a:cs typeface="+mn-cs"/>
      </a:defRPr>
    </a:lvl4pPr>
    <a:lvl5pPr marL="1828800" algn="l" rtl="0" fontAlgn="base">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スライド イメージ プレースホルダー 1">
            <a:extLst>
              <a:ext uri="{FF2B5EF4-FFF2-40B4-BE49-F238E27FC236}">
                <a16:creationId xmlns:a16="http://schemas.microsoft.com/office/drawing/2014/main" id="{B2F3562B-3870-C996-B009-4CFE7441A4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ノート プレースホルダー 2">
            <a:extLst>
              <a:ext uri="{FF2B5EF4-FFF2-40B4-BE49-F238E27FC236}">
                <a16:creationId xmlns:a16="http://schemas.microsoft.com/office/drawing/2014/main" id="{1B8F2264-15D2-AA8A-4CB8-DBD4564186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a:p>
        </p:txBody>
      </p:sp>
      <p:sp>
        <p:nvSpPr>
          <p:cNvPr id="11268" name="スライド番号プレースホルダー 3">
            <a:extLst>
              <a:ext uri="{FF2B5EF4-FFF2-40B4-BE49-F238E27FC236}">
                <a16:creationId xmlns:a16="http://schemas.microsoft.com/office/drawing/2014/main" id="{1792632C-6498-066B-D1B9-33A65E6FDA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9D5932F5-636F-453C-B273-053E4AF4D858}" type="slidenum">
              <a:rPr lang="ja-JP" altLang="en-US"/>
              <a:pPr/>
              <a:t>1</a:t>
            </a:fld>
            <a:endParaRPr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ー 1">
            <a:extLst>
              <a:ext uri="{FF2B5EF4-FFF2-40B4-BE49-F238E27FC236}">
                <a16:creationId xmlns:a16="http://schemas.microsoft.com/office/drawing/2014/main" id="{6C207C67-B024-9944-45F8-058A8F3231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ノート プレースホルダー 2">
            <a:extLst>
              <a:ext uri="{FF2B5EF4-FFF2-40B4-BE49-F238E27FC236}">
                <a16:creationId xmlns:a16="http://schemas.microsoft.com/office/drawing/2014/main" id="{74C59590-AA52-404D-D790-B7741F89C4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a:p>
        </p:txBody>
      </p:sp>
      <p:sp>
        <p:nvSpPr>
          <p:cNvPr id="21508" name="スライド番号プレースホルダー 3">
            <a:extLst>
              <a:ext uri="{FF2B5EF4-FFF2-40B4-BE49-F238E27FC236}">
                <a16:creationId xmlns:a16="http://schemas.microsoft.com/office/drawing/2014/main" id="{D848055E-C0AB-59BA-32E6-60D0351AB6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7A74A421-0CB0-46ED-AEE9-BE7DF7777112}" type="slidenum">
              <a:rPr lang="ja-JP" altLang="en-US"/>
              <a:pPr/>
              <a:t>13</a:t>
            </a:fld>
            <a:endParaRPr lang="ja-JP" altLang="en-US"/>
          </a:p>
        </p:txBody>
      </p:sp>
    </p:spTree>
    <p:extLst>
      <p:ext uri="{BB962C8B-B14F-4D97-AF65-F5344CB8AC3E}">
        <p14:creationId xmlns:p14="http://schemas.microsoft.com/office/powerpoint/2010/main" val="929384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ー 1">
            <a:extLst>
              <a:ext uri="{FF2B5EF4-FFF2-40B4-BE49-F238E27FC236}">
                <a16:creationId xmlns:a16="http://schemas.microsoft.com/office/drawing/2014/main" id="{6C207C67-B024-9944-45F8-058A8F3231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ノート プレースホルダー 2">
            <a:extLst>
              <a:ext uri="{FF2B5EF4-FFF2-40B4-BE49-F238E27FC236}">
                <a16:creationId xmlns:a16="http://schemas.microsoft.com/office/drawing/2014/main" id="{74C59590-AA52-404D-D790-B7741F89C4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a:p>
        </p:txBody>
      </p:sp>
      <p:sp>
        <p:nvSpPr>
          <p:cNvPr id="21508" name="スライド番号プレースホルダー 3">
            <a:extLst>
              <a:ext uri="{FF2B5EF4-FFF2-40B4-BE49-F238E27FC236}">
                <a16:creationId xmlns:a16="http://schemas.microsoft.com/office/drawing/2014/main" id="{D848055E-C0AB-59BA-32E6-60D0351AB6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7A74A421-0CB0-46ED-AEE9-BE7DF7777112}" type="slidenum">
              <a:rPr lang="ja-JP" altLang="en-US"/>
              <a:pPr/>
              <a:t>14</a:t>
            </a:fld>
            <a:endParaRPr lang="ja-JP" altLang="en-US"/>
          </a:p>
        </p:txBody>
      </p:sp>
    </p:spTree>
    <p:extLst>
      <p:ext uri="{BB962C8B-B14F-4D97-AF65-F5344CB8AC3E}">
        <p14:creationId xmlns:p14="http://schemas.microsoft.com/office/powerpoint/2010/main" val="2683148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211C5789-7DF2-CFE6-EBE8-6B2D90F8C4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ノート プレースホルダー 2">
            <a:extLst>
              <a:ext uri="{FF2B5EF4-FFF2-40B4-BE49-F238E27FC236}">
                <a16:creationId xmlns:a16="http://schemas.microsoft.com/office/drawing/2014/main" id="{2EE1FC76-F96F-5890-7E46-53ED77B438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a:p>
        </p:txBody>
      </p:sp>
      <p:sp>
        <p:nvSpPr>
          <p:cNvPr id="37892" name="スライド番号プレースホルダー 3">
            <a:extLst>
              <a:ext uri="{FF2B5EF4-FFF2-40B4-BE49-F238E27FC236}">
                <a16:creationId xmlns:a16="http://schemas.microsoft.com/office/drawing/2014/main" id="{6D352D9A-F016-08DD-B5C0-F844B50683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12612FB9-13D4-4F90-9609-4447E8FDAF0F}" type="slidenum">
              <a:rPr lang="ja-JP" altLang="en-US"/>
              <a:pPr/>
              <a:t>15</a:t>
            </a:fld>
            <a:endParaRPr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211C5789-7DF2-CFE6-EBE8-6B2D90F8C4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ノート プレースホルダー 2">
            <a:extLst>
              <a:ext uri="{FF2B5EF4-FFF2-40B4-BE49-F238E27FC236}">
                <a16:creationId xmlns:a16="http://schemas.microsoft.com/office/drawing/2014/main" id="{2EE1FC76-F96F-5890-7E46-53ED77B438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a:p>
        </p:txBody>
      </p:sp>
      <p:sp>
        <p:nvSpPr>
          <p:cNvPr id="37892" name="スライド番号プレースホルダー 3">
            <a:extLst>
              <a:ext uri="{FF2B5EF4-FFF2-40B4-BE49-F238E27FC236}">
                <a16:creationId xmlns:a16="http://schemas.microsoft.com/office/drawing/2014/main" id="{6D352D9A-F016-08DD-B5C0-F844B50683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12612FB9-13D4-4F90-9609-4447E8FDAF0F}" type="slidenum">
              <a:rPr lang="ja-JP" altLang="en-US"/>
              <a:pPr/>
              <a:t>16</a:t>
            </a:fld>
            <a:endParaRPr lang="ja-JP" altLang="en-US"/>
          </a:p>
        </p:txBody>
      </p:sp>
    </p:spTree>
    <p:extLst>
      <p:ext uri="{BB962C8B-B14F-4D97-AF65-F5344CB8AC3E}">
        <p14:creationId xmlns:p14="http://schemas.microsoft.com/office/powerpoint/2010/main" val="857579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211C5789-7DF2-CFE6-EBE8-6B2D90F8C4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ノート プレースホルダー 2">
            <a:extLst>
              <a:ext uri="{FF2B5EF4-FFF2-40B4-BE49-F238E27FC236}">
                <a16:creationId xmlns:a16="http://schemas.microsoft.com/office/drawing/2014/main" id="{2EE1FC76-F96F-5890-7E46-53ED77B438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a:p>
        </p:txBody>
      </p:sp>
      <p:sp>
        <p:nvSpPr>
          <p:cNvPr id="37892" name="スライド番号プレースホルダー 3">
            <a:extLst>
              <a:ext uri="{FF2B5EF4-FFF2-40B4-BE49-F238E27FC236}">
                <a16:creationId xmlns:a16="http://schemas.microsoft.com/office/drawing/2014/main" id="{6D352D9A-F016-08DD-B5C0-F844B50683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12612FB9-13D4-4F90-9609-4447E8FDAF0F}" type="slidenum">
              <a:rPr lang="ja-JP" altLang="en-US"/>
              <a:pPr/>
              <a:t>17</a:t>
            </a:fld>
            <a:endParaRPr lang="ja-JP" altLang="en-US"/>
          </a:p>
        </p:txBody>
      </p:sp>
    </p:spTree>
    <p:extLst>
      <p:ext uri="{BB962C8B-B14F-4D97-AF65-F5344CB8AC3E}">
        <p14:creationId xmlns:p14="http://schemas.microsoft.com/office/powerpoint/2010/main" val="2605915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 イメージ プレースホルダー 1">
            <a:extLst>
              <a:ext uri="{FF2B5EF4-FFF2-40B4-BE49-F238E27FC236}">
                <a16:creationId xmlns:a16="http://schemas.microsoft.com/office/drawing/2014/main" id="{055C76AC-DFD4-D4C3-77C7-31AF57A19E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ノート プレースホルダー 2">
            <a:extLst>
              <a:ext uri="{FF2B5EF4-FFF2-40B4-BE49-F238E27FC236}">
                <a16:creationId xmlns:a16="http://schemas.microsoft.com/office/drawing/2014/main" id="{C403FF84-5906-0A32-C2AB-A680ADCB58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a:p>
        </p:txBody>
      </p:sp>
      <p:sp>
        <p:nvSpPr>
          <p:cNvPr id="13316" name="スライド番号プレースホルダー 3">
            <a:extLst>
              <a:ext uri="{FF2B5EF4-FFF2-40B4-BE49-F238E27FC236}">
                <a16:creationId xmlns:a16="http://schemas.microsoft.com/office/drawing/2014/main" id="{98D970FD-3D88-8C87-5154-AF6E913D1D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4C2B1425-BA40-437F-8E3B-DD881982F4C0}" type="slidenum">
              <a:rPr lang="ja-JP" altLang="en-US"/>
              <a:pPr/>
              <a:t>2</a:t>
            </a:fld>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ー 1">
            <a:extLst>
              <a:ext uri="{FF2B5EF4-FFF2-40B4-BE49-F238E27FC236}">
                <a16:creationId xmlns:a16="http://schemas.microsoft.com/office/drawing/2014/main" id="{9E25840A-7A4E-AD4D-4CAE-8396D6E121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ノート プレースホルダー 2">
            <a:extLst>
              <a:ext uri="{FF2B5EF4-FFF2-40B4-BE49-F238E27FC236}">
                <a16:creationId xmlns:a16="http://schemas.microsoft.com/office/drawing/2014/main" id="{8C1A5F90-C1BB-3458-422F-306FAC1286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a:p>
        </p:txBody>
      </p:sp>
      <p:sp>
        <p:nvSpPr>
          <p:cNvPr id="15364" name="スライド番号プレースホルダー 3">
            <a:extLst>
              <a:ext uri="{FF2B5EF4-FFF2-40B4-BE49-F238E27FC236}">
                <a16:creationId xmlns:a16="http://schemas.microsoft.com/office/drawing/2014/main" id="{AE3154E5-1D89-8BA8-8CBD-D1FA756C44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3A0B2234-3AA2-4A9F-A8A6-AF758052144B}" type="slidenum">
              <a:rPr lang="ja-JP" altLang="en-US"/>
              <a:pPr/>
              <a:t>3</a:t>
            </a:fld>
            <a:endParaRPr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ー 1">
            <a:extLst>
              <a:ext uri="{FF2B5EF4-FFF2-40B4-BE49-F238E27FC236}">
                <a16:creationId xmlns:a16="http://schemas.microsoft.com/office/drawing/2014/main" id="{319E7E56-793A-8A0D-5DC5-BFF9D755ECE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ノート プレースホルダー 2">
            <a:extLst>
              <a:ext uri="{FF2B5EF4-FFF2-40B4-BE49-F238E27FC236}">
                <a16:creationId xmlns:a16="http://schemas.microsoft.com/office/drawing/2014/main" id="{F517B6B0-399D-81B0-43FE-B789339987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a:p>
        </p:txBody>
      </p:sp>
      <p:sp>
        <p:nvSpPr>
          <p:cNvPr id="23556" name="スライド番号プレースホルダー 3">
            <a:extLst>
              <a:ext uri="{FF2B5EF4-FFF2-40B4-BE49-F238E27FC236}">
                <a16:creationId xmlns:a16="http://schemas.microsoft.com/office/drawing/2014/main" id="{6C43F2C6-AE64-C56D-571D-D9DDA5C3C4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E1826FD1-F269-4BD7-A755-2F5545C58E31}" type="slidenum">
              <a:rPr lang="ja-JP" altLang="en-US"/>
              <a:pPr/>
              <a:t>4</a:t>
            </a:fld>
            <a:endParaRPr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ー 1">
            <a:extLst>
              <a:ext uri="{FF2B5EF4-FFF2-40B4-BE49-F238E27FC236}">
                <a16:creationId xmlns:a16="http://schemas.microsoft.com/office/drawing/2014/main" id="{319E7E56-793A-8A0D-5DC5-BFF9D755ECE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ノート プレースホルダー 2">
            <a:extLst>
              <a:ext uri="{FF2B5EF4-FFF2-40B4-BE49-F238E27FC236}">
                <a16:creationId xmlns:a16="http://schemas.microsoft.com/office/drawing/2014/main" id="{F517B6B0-399D-81B0-43FE-B789339987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a:p>
        </p:txBody>
      </p:sp>
      <p:sp>
        <p:nvSpPr>
          <p:cNvPr id="23556" name="スライド番号プレースホルダー 3">
            <a:extLst>
              <a:ext uri="{FF2B5EF4-FFF2-40B4-BE49-F238E27FC236}">
                <a16:creationId xmlns:a16="http://schemas.microsoft.com/office/drawing/2014/main" id="{6C43F2C6-AE64-C56D-571D-D9DDA5C3C4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E1826FD1-F269-4BD7-A755-2F5545C58E31}" type="slidenum">
              <a:rPr lang="ja-JP" altLang="en-US"/>
              <a:pPr/>
              <a:t>6</a:t>
            </a:fld>
            <a:endParaRPr lang="ja-JP" altLang="en-US"/>
          </a:p>
        </p:txBody>
      </p:sp>
    </p:spTree>
    <p:extLst>
      <p:ext uri="{BB962C8B-B14F-4D97-AF65-F5344CB8AC3E}">
        <p14:creationId xmlns:p14="http://schemas.microsoft.com/office/powerpoint/2010/main" val="379454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ー 1">
            <a:extLst>
              <a:ext uri="{FF2B5EF4-FFF2-40B4-BE49-F238E27FC236}">
                <a16:creationId xmlns:a16="http://schemas.microsoft.com/office/drawing/2014/main" id="{6C207C67-B024-9944-45F8-058A8F3231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ノート プレースホルダー 2">
            <a:extLst>
              <a:ext uri="{FF2B5EF4-FFF2-40B4-BE49-F238E27FC236}">
                <a16:creationId xmlns:a16="http://schemas.microsoft.com/office/drawing/2014/main" id="{74C59590-AA52-404D-D790-B7741F89C4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a:p>
        </p:txBody>
      </p:sp>
      <p:sp>
        <p:nvSpPr>
          <p:cNvPr id="21508" name="スライド番号プレースホルダー 3">
            <a:extLst>
              <a:ext uri="{FF2B5EF4-FFF2-40B4-BE49-F238E27FC236}">
                <a16:creationId xmlns:a16="http://schemas.microsoft.com/office/drawing/2014/main" id="{D848055E-C0AB-59BA-32E6-60D0351AB6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7A74A421-0CB0-46ED-AEE9-BE7DF7777112}" type="slidenum">
              <a:rPr lang="ja-JP" altLang="en-US"/>
              <a:pPr/>
              <a:t>7</a:t>
            </a:fld>
            <a:endParaRPr lang="ja-JP" altLang="en-US"/>
          </a:p>
        </p:txBody>
      </p:sp>
    </p:spTree>
    <p:extLst>
      <p:ext uri="{BB962C8B-B14F-4D97-AF65-F5344CB8AC3E}">
        <p14:creationId xmlns:p14="http://schemas.microsoft.com/office/powerpoint/2010/main" val="933439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ー 1">
            <a:extLst>
              <a:ext uri="{FF2B5EF4-FFF2-40B4-BE49-F238E27FC236}">
                <a16:creationId xmlns:a16="http://schemas.microsoft.com/office/drawing/2014/main" id="{6C207C67-B024-9944-45F8-058A8F3231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ノート プレースホルダー 2">
            <a:extLst>
              <a:ext uri="{FF2B5EF4-FFF2-40B4-BE49-F238E27FC236}">
                <a16:creationId xmlns:a16="http://schemas.microsoft.com/office/drawing/2014/main" id="{74C59590-AA52-404D-D790-B7741F89C4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a:p>
        </p:txBody>
      </p:sp>
      <p:sp>
        <p:nvSpPr>
          <p:cNvPr id="21508" name="スライド番号プレースホルダー 3">
            <a:extLst>
              <a:ext uri="{FF2B5EF4-FFF2-40B4-BE49-F238E27FC236}">
                <a16:creationId xmlns:a16="http://schemas.microsoft.com/office/drawing/2014/main" id="{D848055E-C0AB-59BA-32E6-60D0351AB6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7A74A421-0CB0-46ED-AEE9-BE7DF7777112}" type="slidenum">
              <a:rPr lang="ja-JP" altLang="en-US"/>
              <a:pPr/>
              <a:t>8</a:t>
            </a:fld>
            <a:endParaRPr lang="ja-JP" altLang="en-US"/>
          </a:p>
        </p:txBody>
      </p:sp>
    </p:spTree>
    <p:extLst>
      <p:ext uri="{BB962C8B-B14F-4D97-AF65-F5344CB8AC3E}">
        <p14:creationId xmlns:p14="http://schemas.microsoft.com/office/powerpoint/2010/main" val="3385891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ー 1">
            <a:extLst>
              <a:ext uri="{FF2B5EF4-FFF2-40B4-BE49-F238E27FC236}">
                <a16:creationId xmlns:a16="http://schemas.microsoft.com/office/drawing/2014/main" id="{6C207C67-B024-9944-45F8-058A8F3231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ノート プレースホルダー 2">
            <a:extLst>
              <a:ext uri="{FF2B5EF4-FFF2-40B4-BE49-F238E27FC236}">
                <a16:creationId xmlns:a16="http://schemas.microsoft.com/office/drawing/2014/main" id="{74C59590-AA52-404D-D790-B7741F89C4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a:p>
        </p:txBody>
      </p:sp>
      <p:sp>
        <p:nvSpPr>
          <p:cNvPr id="21508" name="スライド番号プレースホルダー 3">
            <a:extLst>
              <a:ext uri="{FF2B5EF4-FFF2-40B4-BE49-F238E27FC236}">
                <a16:creationId xmlns:a16="http://schemas.microsoft.com/office/drawing/2014/main" id="{D848055E-C0AB-59BA-32E6-60D0351AB6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7A74A421-0CB0-46ED-AEE9-BE7DF7777112}" type="slidenum">
              <a:rPr lang="ja-JP" altLang="en-US"/>
              <a:pPr/>
              <a:t>9</a:t>
            </a:fld>
            <a:endParaRPr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ー 1">
            <a:extLst>
              <a:ext uri="{FF2B5EF4-FFF2-40B4-BE49-F238E27FC236}">
                <a16:creationId xmlns:a16="http://schemas.microsoft.com/office/drawing/2014/main" id="{6C207C67-B024-9944-45F8-058A8F3231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ノート プレースホルダー 2">
            <a:extLst>
              <a:ext uri="{FF2B5EF4-FFF2-40B4-BE49-F238E27FC236}">
                <a16:creationId xmlns:a16="http://schemas.microsoft.com/office/drawing/2014/main" id="{74C59590-AA52-404D-D790-B7741F89C4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a:p>
        </p:txBody>
      </p:sp>
      <p:sp>
        <p:nvSpPr>
          <p:cNvPr id="21508" name="スライド番号プレースホルダー 3">
            <a:extLst>
              <a:ext uri="{FF2B5EF4-FFF2-40B4-BE49-F238E27FC236}">
                <a16:creationId xmlns:a16="http://schemas.microsoft.com/office/drawing/2014/main" id="{D848055E-C0AB-59BA-32E6-60D0351AB6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7A74A421-0CB0-46ED-AEE9-BE7DF7777112}" type="slidenum">
              <a:rPr lang="ja-JP" altLang="en-US"/>
              <a:pPr/>
              <a:t>12</a:t>
            </a:fld>
            <a:endParaRPr lang="ja-JP" altLang="en-US"/>
          </a:p>
        </p:txBody>
      </p:sp>
    </p:spTree>
    <p:extLst>
      <p:ext uri="{BB962C8B-B14F-4D97-AF65-F5344CB8AC3E}">
        <p14:creationId xmlns:p14="http://schemas.microsoft.com/office/powerpoint/2010/main" val="2066719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3811AD63-CD18-7057-E52E-BBC1122FAECF}"/>
              </a:ext>
            </a:extLst>
          </p:cNvPr>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96283D9D-FFB7-F1C5-0587-5A3DEDD1E165}"/>
              </a:ext>
            </a:extLst>
          </p:cNvPr>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a:extLst>
              <a:ext uri="{FF2B5EF4-FFF2-40B4-BE49-F238E27FC236}">
                <a16:creationId xmlns:a16="http://schemas.microsoft.com/office/drawing/2014/main" id="{BA2EC317-F125-C0B3-5E86-BDB642556DC6}"/>
              </a:ext>
            </a:extLst>
          </p:cNvPr>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97280" y="758952"/>
            <a:ext cx="10058400" cy="3566160"/>
          </a:xfrm>
        </p:spPr>
        <p:txBody>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7" name="Date Placeholder 3">
            <a:extLst>
              <a:ext uri="{FF2B5EF4-FFF2-40B4-BE49-F238E27FC236}">
                <a16:creationId xmlns:a16="http://schemas.microsoft.com/office/drawing/2014/main" id="{4F3BC047-9EDD-92AC-8C83-D92E9D007973}"/>
              </a:ext>
            </a:extLst>
          </p:cNvPr>
          <p:cNvSpPr>
            <a:spLocks noGrp="1"/>
          </p:cNvSpPr>
          <p:nvPr>
            <p:ph type="dt" sz="half" idx="10"/>
          </p:nvPr>
        </p:nvSpPr>
        <p:spPr/>
        <p:txBody>
          <a:bodyPr/>
          <a:lstStyle>
            <a:lvl1pPr>
              <a:defRPr/>
            </a:lvl1pPr>
          </a:lstStyle>
          <a:p>
            <a:pPr>
              <a:defRPr/>
            </a:pPr>
            <a:fld id="{AF9AF992-2E22-4830-9EA6-BC35D4D66A2F}" type="datetime1">
              <a:rPr lang="ja-JP" altLang="en-US"/>
              <a:pPr>
                <a:defRPr/>
              </a:pPr>
              <a:t>2022/8/26</a:t>
            </a:fld>
            <a:endParaRPr lang="ja-JP" altLang="en-US"/>
          </a:p>
        </p:txBody>
      </p:sp>
      <p:sp>
        <p:nvSpPr>
          <p:cNvPr id="8" name="Footer Placeholder 4">
            <a:extLst>
              <a:ext uri="{FF2B5EF4-FFF2-40B4-BE49-F238E27FC236}">
                <a16:creationId xmlns:a16="http://schemas.microsoft.com/office/drawing/2014/main" id="{EC2FAB51-24EA-A61F-CE55-842ED0E3F162}"/>
              </a:ext>
            </a:extLst>
          </p:cNvPr>
          <p:cNvSpPr>
            <a:spLocks noGrp="1"/>
          </p:cNvSpPr>
          <p:nvPr>
            <p:ph type="ftr" sz="quarter" idx="11"/>
          </p:nvPr>
        </p:nvSpPr>
        <p:spPr/>
        <p:txBody>
          <a:bodyPr/>
          <a:lstStyle>
            <a:lvl1pPr>
              <a:defRPr/>
            </a:lvl1pPr>
          </a:lstStyle>
          <a:p>
            <a:pPr>
              <a:defRPr/>
            </a:pPr>
            <a:endParaRPr lang="ja-JP" altLang="en-US"/>
          </a:p>
        </p:txBody>
      </p:sp>
      <p:sp>
        <p:nvSpPr>
          <p:cNvPr id="9" name="Slide Number Placeholder 5">
            <a:extLst>
              <a:ext uri="{FF2B5EF4-FFF2-40B4-BE49-F238E27FC236}">
                <a16:creationId xmlns:a16="http://schemas.microsoft.com/office/drawing/2014/main" id="{AA52F931-95B3-2BD8-947F-F7A6326570FA}"/>
              </a:ext>
            </a:extLst>
          </p:cNvPr>
          <p:cNvSpPr>
            <a:spLocks noGrp="1"/>
          </p:cNvSpPr>
          <p:nvPr>
            <p:ph type="sldNum" sz="quarter" idx="12"/>
          </p:nvPr>
        </p:nvSpPr>
        <p:spPr/>
        <p:txBody>
          <a:bodyPr/>
          <a:lstStyle>
            <a:lvl1pPr>
              <a:defRPr/>
            </a:lvl1pPr>
          </a:lstStyle>
          <a:p>
            <a:fld id="{3B4A6A74-B2D3-4207-922A-D410CF39C986}" type="slidenum">
              <a:rPr lang="ja-JP" altLang="en-US"/>
              <a:pPr/>
              <a:t>‹#›</a:t>
            </a:fld>
            <a:endParaRPr lang="ja-JP" altLang="en-US"/>
          </a:p>
        </p:txBody>
      </p:sp>
    </p:spTree>
    <p:extLst>
      <p:ext uri="{BB962C8B-B14F-4D97-AF65-F5344CB8AC3E}">
        <p14:creationId xmlns:p14="http://schemas.microsoft.com/office/powerpoint/2010/main" val="1671619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a:extLst>
              <a:ext uri="{FF2B5EF4-FFF2-40B4-BE49-F238E27FC236}">
                <a16:creationId xmlns:a16="http://schemas.microsoft.com/office/drawing/2014/main" id="{854BB54A-1E39-8B84-7612-9EFB7F372CBC}"/>
              </a:ext>
            </a:extLst>
          </p:cNvPr>
          <p:cNvSpPr>
            <a:spLocks noGrp="1"/>
          </p:cNvSpPr>
          <p:nvPr>
            <p:ph type="dt" sz="half" idx="10"/>
          </p:nvPr>
        </p:nvSpPr>
        <p:spPr/>
        <p:txBody>
          <a:bodyPr/>
          <a:lstStyle>
            <a:lvl1pPr>
              <a:defRPr/>
            </a:lvl1pPr>
          </a:lstStyle>
          <a:p>
            <a:pPr>
              <a:defRPr/>
            </a:pPr>
            <a:fld id="{008E37C3-2F6F-4C32-BA16-905507103359}" type="datetime1">
              <a:rPr lang="ja-JP" altLang="en-US"/>
              <a:pPr>
                <a:defRPr/>
              </a:pPr>
              <a:t>2022/8/26</a:t>
            </a:fld>
            <a:endParaRPr lang="ja-JP" altLang="en-US"/>
          </a:p>
        </p:txBody>
      </p:sp>
      <p:sp>
        <p:nvSpPr>
          <p:cNvPr id="5" name="Footer Placeholder 4">
            <a:extLst>
              <a:ext uri="{FF2B5EF4-FFF2-40B4-BE49-F238E27FC236}">
                <a16:creationId xmlns:a16="http://schemas.microsoft.com/office/drawing/2014/main" id="{89DFA088-E272-8341-1C59-8CABAF1DC6F1}"/>
              </a:ext>
            </a:extLst>
          </p:cNvPr>
          <p:cNvSpPr>
            <a:spLocks noGrp="1"/>
          </p:cNvSpPr>
          <p:nvPr>
            <p:ph type="ftr" sz="quarter" idx="11"/>
          </p:nvPr>
        </p:nvSpPr>
        <p:spPr/>
        <p:txBody>
          <a:bodyPr/>
          <a:lstStyle>
            <a:lvl1pPr>
              <a:defRPr/>
            </a:lvl1pPr>
          </a:lstStyle>
          <a:p>
            <a:pPr>
              <a:defRPr/>
            </a:pPr>
            <a:endParaRPr lang="ja-JP" altLang="en-US"/>
          </a:p>
        </p:txBody>
      </p:sp>
      <p:sp>
        <p:nvSpPr>
          <p:cNvPr id="6" name="Slide Number Placeholder 5">
            <a:extLst>
              <a:ext uri="{FF2B5EF4-FFF2-40B4-BE49-F238E27FC236}">
                <a16:creationId xmlns:a16="http://schemas.microsoft.com/office/drawing/2014/main" id="{96F01C42-1E71-C84B-75E0-C709BD66368B}"/>
              </a:ext>
            </a:extLst>
          </p:cNvPr>
          <p:cNvSpPr>
            <a:spLocks noGrp="1"/>
          </p:cNvSpPr>
          <p:nvPr>
            <p:ph type="sldNum" sz="quarter" idx="12"/>
          </p:nvPr>
        </p:nvSpPr>
        <p:spPr/>
        <p:txBody>
          <a:bodyPr/>
          <a:lstStyle>
            <a:lvl1pPr>
              <a:defRPr/>
            </a:lvl1pPr>
          </a:lstStyle>
          <a:p>
            <a:fld id="{7E971E8B-3FD1-4FD3-AFA7-B64E2DF5D074}" type="slidenum">
              <a:rPr lang="ja-JP" altLang="en-US"/>
              <a:pPr/>
              <a:t>‹#›</a:t>
            </a:fld>
            <a:endParaRPr lang="ja-JP" altLang="en-US"/>
          </a:p>
        </p:txBody>
      </p:sp>
    </p:spTree>
    <p:extLst>
      <p:ext uri="{BB962C8B-B14F-4D97-AF65-F5344CB8AC3E}">
        <p14:creationId xmlns:p14="http://schemas.microsoft.com/office/powerpoint/2010/main" val="52743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20C37377-841D-59CC-D03A-882CB76AC959}"/>
              </a:ext>
            </a:extLst>
          </p:cNvPr>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71D3B2D3-6860-D616-1AA6-D21727340B3F}"/>
              </a:ext>
            </a:extLst>
          </p:cNvPr>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Date Placeholder 3">
            <a:extLst>
              <a:ext uri="{FF2B5EF4-FFF2-40B4-BE49-F238E27FC236}">
                <a16:creationId xmlns:a16="http://schemas.microsoft.com/office/drawing/2014/main" id="{8A66C48E-BF6C-5A6A-3E9A-33FCD5135F95}"/>
              </a:ext>
            </a:extLst>
          </p:cNvPr>
          <p:cNvSpPr>
            <a:spLocks noGrp="1"/>
          </p:cNvSpPr>
          <p:nvPr>
            <p:ph type="dt" sz="half" idx="10"/>
          </p:nvPr>
        </p:nvSpPr>
        <p:spPr/>
        <p:txBody>
          <a:bodyPr/>
          <a:lstStyle>
            <a:lvl1pPr>
              <a:defRPr/>
            </a:lvl1pPr>
          </a:lstStyle>
          <a:p>
            <a:pPr>
              <a:defRPr/>
            </a:pPr>
            <a:fld id="{49242C45-148B-4C6C-B7B2-2477CAFB00A0}" type="datetime1">
              <a:rPr lang="ja-JP" altLang="en-US"/>
              <a:pPr>
                <a:defRPr/>
              </a:pPr>
              <a:t>2022/8/26</a:t>
            </a:fld>
            <a:endParaRPr lang="ja-JP" altLang="en-US"/>
          </a:p>
        </p:txBody>
      </p:sp>
      <p:sp>
        <p:nvSpPr>
          <p:cNvPr id="7" name="Footer Placeholder 4">
            <a:extLst>
              <a:ext uri="{FF2B5EF4-FFF2-40B4-BE49-F238E27FC236}">
                <a16:creationId xmlns:a16="http://schemas.microsoft.com/office/drawing/2014/main" id="{83E273F3-8294-2967-01D3-C0A8B9017316}"/>
              </a:ext>
            </a:extLst>
          </p:cNvPr>
          <p:cNvSpPr>
            <a:spLocks noGrp="1"/>
          </p:cNvSpPr>
          <p:nvPr>
            <p:ph type="ftr" sz="quarter" idx="11"/>
          </p:nvPr>
        </p:nvSpPr>
        <p:spPr/>
        <p:txBody>
          <a:bodyPr/>
          <a:lstStyle>
            <a:lvl1pPr>
              <a:defRPr/>
            </a:lvl1pPr>
          </a:lstStyle>
          <a:p>
            <a:pPr>
              <a:defRPr/>
            </a:pPr>
            <a:endParaRPr lang="ja-JP" altLang="en-US"/>
          </a:p>
        </p:txBody>
      </p:sp>
      <p:sp>
        <p:nvSpPr>
          <p:cNvPr id="8" name="Slide Number Placeholder 5">
            <a:extLst>
              <a:ext uri="{FF2B5EF4-FFF2-40B4-BE49-F238E27FC236}">
                <a16:creationId xmlns:a16="http://schemas.microsoft.com/office/drawing/2014/main" id="{36C46D0A-F311-840E-A3A4-61B08C0830C7}"/>
              </a:ext>
            </a:extLst>
          </p:cNvPr>
          <p:cNvSpPr>
            <a:spLocks noGrp="1"/>
          </p:cNvSpPr>
          <p:nvPr>
            <p:ph type="sldNum" sz="quarter" idx="12"/>
          </p:nvPr>
        </p:nvSpPr>
        <p:spPr/>
        <p:txBody>
          <a:bodyPr/>
          <a:lstStyle>
            <a:lvl1pPr>
              <a:defRPr/>
            </a:lvl1pPr>
          </a:lstStyle>
          <a:p>
            <a:fld id="{05688C93-B935-439B-8EBD-0798D23C50D2}" type="slidenum">
              <a:rPr lang="ja-JP" altLang="en-US"/>
              <a:pPr/>
              <a:t>‹#›</a:t>
            </a:fld>
            <a:endParaRPr lang="ja-JP" altLang="en-US"/>
          </a:p>
        </p:txBody>
      </p:sp>
    </p:spTree>
    <p:extLst>
      <p:ext uri="{BB962C8B-B14F-4D97-AF65-F5344CB8AC3E}">
        <p14:creationId xmlns:p14="http://schemas.microsoft.com/office/powerpoint/2010/main" val="2143334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a:extLst>
              <a:ext uri="{FF2B5EF4-FFF2-40B4-BE49-F238E27FC236}">
                <a16:creationId xmlns:a16="http://schemas.microsoft.com/office/drawing/2014/main" id="{B7750D88-AAAA-8845-8EEA-95153049A80E}"/>
              </a:ext>
            </a:extLst>
          </p:cNvPr>
          <p:cNvSpPr>
            <a:spLocks noGrp="1"/>
          </p:cNvSpPr>
          <p:nvPr>
            <p:ph type="dt" sz="half" idx="10"/>
          </p:nvPr>
        </p:nvSpPr>
        <p:spPr/>
        <p:txBody>
          <a:bodyPr/>
          <a:lstStyle>
            <a:lvl1pPr>
              <a:defRPr/>
            </a:lvl1pPr>
          </a:lstStyle>
          <a:p>
            <a:pPr>
              <a:defRPr/>
            </a:pPr>
            <a:fld id="{C38C60C0-4712-4F8E-8082-A1799F141AF3}" type="datetime1">
              <a:rPr lang="ja-JP" altLang="en-US"/>
              <a:pPr>
                <a:defRPr/>
              </a:pPr>
              <a:t>2022/8/26</a:t>
            </a:fld>
            <a:endParaRPr lang="ja-JP" altLang="en-US"/>
          </a:p>
        </p:txBody>
      </p:sp>
      <p:sp>
        <p:nvSpPr>
          <p:cNvPr id="5" name="Footer Placeholder 4">
            <a:extLst>
              <a:ext uri="{FF2B5EF4-FFF2-40B4-BE49-F238E27FC236}">
                <a16:creationId xmlns:a16="http://schemas.microsoft.com/office/drawing/2014/main" id="{E2235931-4D48-0517-4D9F-E1C74016A10B}"/>
              </a:ext>
            </a:extLst>
          </p:cNvPr>
          <p:cNvSpPr>
            <a:spLocks noGrp="1"/>
          </p:cNvSpPr>
          <p:nvPr>
            <p:ph type="ftr" sz="quarter" idx="11"/>
          </p:nvPr>
        </p:nvSpPr>
        <p:spPr/>
        <p:txBody>
          <a:bodyPr/>
          <a:lstStyle>
            <a:lvl1pPr>
              <a:defRPr/>
            </a:lvl1pPr>
          </a:lstStyle>
          <a:p>
            <a:pPr>
              <a:defRPr/>
            </a:pPr>
            <a:endParaRPr lang="ja-JP" altLang="en-US"/>
          </a:p>
        </p:txBody>
      </p:sp>
      <p:sp>
        <p:nvSpPr>
          <p:cNvPr id="6" name="Slide Number Placeholder 5">
            <a:extLst>
              <a:ext uri="{FF2B5EF4-FFF2-40B4-BE49-F238E27FC236}">
                <a16:creationId xmlns:a16="http://schemas.microsoft.com/office/drawing/2014/main" id="{1FA99651-B095-55B8-61C0-5D28249D4C3E}"/>
              </a:ext>
            </a:extLst>
          </p:cNvPr>
          <p:cNvSpPr>
            <a:spLocks noGrp="1"/>
          </p:cNvSpPr>
          <p:nvPr>
            <p:ph type="sldNum" sz="quarter" idx="12"/>
          </p:nvPr>
        </p:nvSpPr>
        <p:spPr/>
        <p:txBody>
          <a:bodyPr/>
          <a:lstStyle>
            <a:lvl1pPr>
              <a:defRPr/>
            </a:lvl1pPr>
          </a:lstStyle>
          <a:p>
            <a:fld id="{83A0EA2E-FCCE-48E7-A6AB-341DB5BD8C03}" type="slidenum">
              <a:rPr lang="ja-JP" altLang="en-US"/>
              <a:pPr/>
              <a:t>‹#›</a:t>
            </a:fld>
            <a:endParaRPr lang="ja-JP" altLang="en-US"/>
          </a:p>
        </p:txBody>
      </p:sp>
    </p:spTree>
    <p:extLst>
      <p:ext uri="{BB962C8B-B14F-4D97-AF65-F5344CB8AC3E}">
        <p14:creationId xmlns:p14="http://schemas.microsoft.com/office/powerpoint/2010/main" val="2722389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D41736C2-C1E5-31D6-08AE-D7AEBAA7CD62}"/>
              </a:ext>
            </a:extLst>
          </p:cNvPr>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8C6B8C3F-2CD6-82E8-D464-8A3B19BF7486}"/>
              </a:ext>
            </a:extLst>
          </p:cNvPr>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a:extLst>
              <a:ext uri="{FF2B5EF4-FFF2-40B4-BE49-F238E27FC236}">
                <a16:creationId xmlns:a16="http://schemas.microsoft.com/office/drawing/2014/main" id="{775E1068-513A-49AB-F7F2-80C324B85083}"/>
              </a:ext>
            </a:extLst>
          </p:cNvPr>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97280" y="758952"/>
            <a:ext cx="10058400" cy="3566160"/>
          </a:xfrm>
        </p:spPr>
        <p:txBody>
          <a:bodyPr anchorCtr="0"/>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4453128"/>
            <a:ext cx="100584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7" name="Date Placeholder 3">
            <a:extLst>
              <a:ext uri="{FF2B5EF4-FFF2-40B4-BE49-F238E27FC236}">
                <a16:creationId xmlns:a16="http://schemas.microsoft.com/office/drawing/2014/main" id="{5AE13B04-E835-10BC-6510-24DE3E7F8521}"/>
              </a:ext>
            </a:extLst>
          </p:cNvPr>
          <p:cNvSpPr>
            <a:spLocks noGrp="1"/>
          </p:cNvSpPr>
          <p:nvPr>
            <p:ph type="dt" sz="half" idx="10"/>
          </p:nvPr>
        </p:nvSpPr>
        <p:spPr/>
        <p:txBody>
          <a:bodyPr/>
          <a:lstStyle>
            <a:lvl1pPr>
              <a:defRPr/>
            </a:lvl1pPr>
          </a:lstStyle>
          <a:p>
            <a:pPr>
              <a:defRPr/>
            </a:pPr>
            <a:fld id="{5911D037-40A9-4BF1-A2E8-4CFA56611B45}" type="datetime1">
              <a:rPr lang="ja-JP" altLang="en-US"/>
              <a:pPr>
                <a:defRPr/>
              </a:pPr>
              <a:t>2022/8/26</a:t>
            </a:fld>
            <a:endParaRPr lang="ja-JP" altLang="en-US"/>
          </a:p>
        </p:txBody>
      </p:sp>
      <p:sp>
        <p:nvSpPr>
          <p:cNvPr id="8" name="Footer Placeholder 4">
            <a:extLst>
              <a:ext uri="{FF2B5EF4-FFF2-40B4-BE49-F238E27FC236}">
                <a16:creationId xmlns:a16="http://schemas.microsoft.com/office/drawing/2014/main" id="{7BBFC200-35EA-3044-8F54-F119A9C4E030}"/>
              </a:ext>
            </a:extLst>
          </p:cNvPr>
          <p:cNvSpPr>
            <a:spLocks noGrp="1"/>
          </p:cNvSpPr>
          <p:nvPr>
            <p:ph type="ftr" sz="quarter" idx="11"/>
          </p:nvPr>
        </p:nvSpPr>
        <p:spPr/>
        <p:txBody>
          <a:bodyPr/>
          <a:lstStyle>
            <a:lvl1pPr>
              <a:defRPr/>
            </a:lvl1pPr>
          </a:lstStyle>
          <a:p>
            <a:pPr>
              <a:defRPr/>
            </a:pPr>
            <a:endParaRPr lang="ja-JP" altLang="en-US"/>
          </a:p>
        </p:txBody>
      </p:sp>
      <p:sp>
        <p:nvSpPr>
          <p:cNvPr id="9" name="Slide Number Placeholder 5">
            <a:extLst>
              <a:ext uri="{FF2B5EF4-FFF2-40B4-BE49-F238E27FC236}">
                <a16:creationId xmlns:a16="http://schemas.microsoft.com/office/drawing/2014/main" id="{84784F72-957B-422A-C255-E2563DB67F34}"/>
              </a:ext>
            </a:extLst>
          </p:cNvPr>
          <p:cNvSpPr>
            <a:spLocks noGrp="1"/>
          </p:cNvSpPr>
          <p:nvPr>
            <p:ph type="sldNum" sz="quarter" idx="12"/>
          </p:nvPr>
        </p:nvSpPr>
        <p:spPr/>
        <p:txBody>
          <a:bodyPr/>
          <a:lstStyle>
            <a:lvl1pPr>
              <a:defRPr/>
            </a:lvl1pPr>
          </a:lstStyle>
          <a:p>
            <a:fld id="{04F1373C-D574-48C9-8FA6-37ABD159CFCE}" type="slidenum">
              <a:rPr lang="ja-JP" altLang="en-US"/>
              <a:pPr/>
              <a:t>‹#›</a:t>
            </a:fld>
            <a:endParaRPr lang="ja-JP" altLang="en-US"/>
          </a:p>
        </p:txBody>
      </p:sp>
    </p:spTree>
    <p:extLst>
      <p:ext uri="{BB962C8B-B14F-4D97-AF65-F5344CB8AC3E}">
        <p14:creationId xmlns:p14="http://schemas.microsoft.com/office/powerpoint/2010/main" val="2055364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3">
            <a:extLst>
              <a:ext uri="{FF2B5EF4-FFF2-40B4-BE49-F238E27FC236}">
                <a16:creationId xmlns:a16="http://schemas.microsoft.com/office/drawing/2014/main" id="{C2E4F9CF-5BF8-C66E-41D9-23045893BD15}"/>
              </a:ext>
            </a:extLst>
          </p:cNvPr>
          <p:cNvSpPr>
            <a:spLocks noGrp="1"/>
          </p:cNvSpPr>
          <p:nvPr>
            <p:ph type="dt" sz="half" idx="10"/>
          </p:nvPr>
        </p:nvSpPr>
        <p:spPr/>
        <p:txBody>
          <a:bodyPr/>
          <a:lstStyle>
            <a:lvl1pPr>
              <a:defRPr/>
            </a:lvl1pPr>
          </a:lstStyle>
          <a:p>
            <a:pPr>
              <a:defRPr/>
            </a:pPr>
            <a:fld id="{A4A3A835-499F-47A1-A9F0-4C2A1ECB3594}" type="datetime1">
              <a:rPr lang="ja-JP" altLang="en-US"/>
              <a:pPr>
                <a:defRPr/>
              </a:pPr>
              <a:t>2022/8/26</a:t>
            </a:fld>
            <a:endParaRPr lang="ja-JP" altLang="en-US"/>
          </a:p>
        </p:txBody>
      </p:sp>
      <p:sp>
        <p:nvSpPr>
          <p:cNvPr id="6" name="Footer Placeholder 4">
            <a:extLst>
              <a:ext uri="{FF2B5EF4-FFF2-40B4-BE49-F238E27FC236}">
                <a16:creationId xmlns:a16="http://schemas.microsoft.com/office/drawing/2014/main" id="{B476758F-D243-1B25-0DDA-214A3E48F9AE}"/>
              </a:ext>
            </a:extLst>
          </p:cNvPr>
          <p:cNvSpPr>
            <a:spLocks noGrp="1"/>
          </p:cNvSpPr>
          <p:nvPr>
            <p:ph type="ftr" sz="quarter" idx="11"/>
          </p:nvPr>
        </p:nvSpPr>
        <p:spPr/>
        <p:txBody>
          <a:bodyPr/>
          <a:lstStyle>
            <a:lvl1pPr>
              <a:defRPr/>
            </a:lvl1pPr>
          </a:lstStyle>
          <a:p>
            <a:pPr>
              <a:defRPr/>
            </a:pPr>
            <a:endParaRPr lang="ja-JP" altLang="en-US"/>
          </a:p>
        </p:txBody>
      </p:sp>
      <p:sp>
        <p:nvSpPr>
          <p:cNvPr id="7" name="Slide Number Placeholder 5">
            <a:extLst>
              <a:ext uri="{FF2B5EF4-FFF2-40B4-BE49-F238E27FC236}">
                <a16:creationId xmlns:a16="http://schemas.microsoft.com/office/drawing/2014/main" id="{D2D79F26-F26E-D620-EE08-732EBB850A78}"/>
              </a:ext>
            </a:extLst>
          </p:cNvPr>
          <p:cNvSpPr>
            <a:spLocks noGrp="1"/>
          </p:cNvSpPr>
          <p:nvPr>
            <p:ph type="sldNum" sz="quarter" idx="12"/>
          </p:nvPr>
        </p:nvSpPr>
        <p:spPr/>
        <p:txBody>
          <a:bodyPr/>
          <a:lstStyle>
            <a:lvl1pPr>
              <a:defRPr/>
            </a:lvl1pPr>
          </a:lstStyle>
          <a:p>
            <a:fld id="{3B998F2C-5CCE-4691-B28C-4CFA75770524}" type="slidenum">
              <a:rPr lang="ja-JP" altLang="en-US"/>
              <a:pPr/>
              <a:t>‹#›</a:t>
            </a:fld>
            <a:endParaRPr lang="ja-JP" altLang="en-US"/>
          </a:p>
        </p:txBody>
      </p:sp>
    </p:spTree>
    <p:extLst>
      <p:ext uri="{BB962C8B-B14F-4D97-AF65-F5344CB8AC3E}">
        <p14:creationId xmlns:p14="http://schemas.microsoft.com/office/powerpoint/2010/main" val="2305786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097280" y="2582334"/>
            <a:ext cx="493776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217920" y="2582334"/>
            <a:ext cx="493776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3">
            <a:extLst>
              <a:ext uri="{FF2B5EF4-FFF2-40B4-BE49-F238E27FC236}">
                <a16:creationId xmlns:a16="http://schemas.microsoft.com/office/drawing/2014/main" id="{B6867A74-4763-1F4C-50F1-956257961924}"/>
              </a:ext>
            </a:extLst>
          </p:cNvPr>
          <p:cNvSpPr>
            <a:spLocks noGrp="1"/>
          </p:cNvSpPr>
          <p:nvPr>
            <p:ph type="dt" sz="half" idx="10"/>
          </p:nvPr>
        </p:nvSpPr>
        <p:spPr/>
        <p:txBody>
          <a:bodyPr/>
          <a:lstStyle>
            <a:lvl1pPr>
              <a:defRPr/>
            </a:lvl1pPr>
          </a:lstStyle>
          <a:p>
            <a:pPr>
              <a:defRPr/>
            </a:pPr>
            <a:fld id="{A5026873-55B1-4674-828B-B0CDFCBBD5FC}" type="datetime1">
              <a:rPr lang="ja-JP" altLang="en-US"/>
              <a:pPr>
                <a:defRPr/>
              </a:pPr>
              <a:t>2022/8/26</a:t>
            </a:fld>
            <a:endParaRPr lang="ja-JP" altLang="en-US"/>
          </a:p>
        </p:txBody>
      </p:sp>
      <p:sp>
        <p:nvSpPr>
          <p:cNvPr id="8" name="Footer Placeholder 4">
            <a:extLst>
              <a:ext uri="{FF2B5EF4-FFF2-40B4-BE49-F238E27FC236}">
                <a16:creationId xmlns:a16="http://schemas.microsoft.com/office/drawing/2014/main" id="{EBD9ADAF-34CC-C81A-467E-207F56E1DA95}"/>
              </a:ext>
            </a:extLst>
          </p:cNvPr>
          <p:cNvSpPr>
            <a:spLocks noGrp="1"/>
          </p:cNvSpPr>
          <p:nvPr>
            <p:ph type="ftr" sz="quarter" idx="11"/>
          </p:nvPr>
        </p:nvSpPr>
        <p:spPr/>
        <p:txBody>
          <a:bodyPr/>
          <a:lstStyle>
            <a:lvl1pPr>
              <a:defRPr/>
            </a:lvl1pPr>
          </a:lstStyle>
          <a:p>
            <a:pPr>
              <a:defRPr/>
            </a:pPr>
            <a:endParaRPr lang="ja-JP" altLang="en-US"/>
          </a:p>
        </p:txBody>
      </p:sp>
      <p:sp>
        <p:nvSpPr>
          <p:cNvPr id="9" name="Slide Number Placeholder 5">
            <a:extLst>
              <a:ext uri="{FF2B5EF4-FFF2-40B4-BE49-F238E27FC236}">
                <a16:creationId xmlns:a16="http://schemas.microsoft.com/office/drawing/2014/main" id="{42435EF8-0A73-B7BE-2F7D-4FF28451856A}"/>
              </a:ext>
            </a:extLst>
          </p:cNvPr>
          <p:cNvSpPr>
            <a:spLocks noGrp="1"/>
          </p:cNvSpPr>
          <p:nvPr>
            <p:ph type="sldNum" sz="quarter" idx="12"/>
          </p:nvPr>
        </p:nvSpPr>
        <p:spPr/>
        <p:txBody>
          <a:bodyPr/>
          <a:lstStyle>
            <a:lvl1pPr>
              <a:defRPr/>
            </a:lvl1pPr>
          </a:lstStyle>
          <a:p>
            <a:fld id="{852EF169-41F8-4E7E-A207-FF115D165BD3}" type="slidenum">
              <a:rPr lang="ja-JP" altLang="en-US"/>
              <a:pPr/>
              <a:t>‹#›</a:t>
            </a:fld>
            <a:endParaRPr lang="ja-JP" altLang="en-US"/>
          </a:p>
        </p:txBody>
      </p:sp>
    </p:spTree>
    <p:extLst>
      <p:ext uri="{BB962C8B-B14F-4D97-AF65-F5344CB8AC3E}">
        <p14:creationId xmlns:p14="http://schemas.microsoft.com/office/powerpoint/2010/main" val="3395972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3">
            <a:extLst>
              <a:ext uri="{FF2B5EF4-FFF2-40B4-BE49-F238E27FC236}">
                <a16:creationId xmlns:a16="http://schemas.microsoft.com/office/drawing/2014/main" id="{D507E636-9B65-FA3B-CAC9-129CB9A42AE0}"/>
              </a:ext>
            </a:extLst>
          </p:cNvPr>
          <p:cNvSpPr>
            <a:spLocks noGrp="1"/>
          </p:cNvSpPr>
          <p:nvPr>
            <p:ph type="dt" sz="half" idx="10"/>
          </p:nvPr>
        </p:nvSpPr>
        <p:spPr/>
        <p:txBody>
          <a:bodyPr/>
          <a:lstStyle>
            <a:lvl1pPr>
              <a:defRPr/>
            </a:lvl1pPr>
          </a:lstStyle>
          <a:p>
            <a:pPr>
              <a:defRPr/>
            </a:pPr>
            <a:fld id="{D4B18DED-7877-41FE-B631-065F55BA34E6}" type="datetime1">
              <a:rPr lang="ja-JP" altLang="en-US"/>
              <a:pPr>
                <a:defRPr/>
              </a:pPr>
              <a:t>2022/8/26</a:t>
            </a:fld>
            <a:endParaRPr lang="ja-JP" altLang="en-US"/>
          </a:p>
        </p:txBody>
      </p:sp>
      <p:sp>
        <p:nvSpPr>
          <p:cNvPr id="4" name="Footer Placeholder 4">
            <a:extLst>
              <a:ext uri="{FF2B5EF4-FFF2-40B4-BE49-F238E27FC236}">
                <a16:creationId xmlns:a16="http://schemas.microsoft.com/office/drawing/2014/main" id="{4000B2DB-D277-6E0F-CB93-01CD32DF67EA}"/>
              </a:ext>
            </a:extLst>
          </p:cNvPr>
          <p:cNvSpPr>
            <a:spLocks noGrp="1"/>
          </p:cNvSpPr>
          <p:nvPr>
            <p:ph type="ftr" sz="quarter" idx="11"/>
          </p:nvPr>
        </p:nvSpPr>
        <p:spPr/>
        <p:txBody>
          <a:bodyPr/>
          <a:lstStyle>
            <a:lvl1pPr>
              <a:defRPr/>
            </a:lvl1pPr>
          </a:lstStyle>
          <a:p>
            <a:pPr>
              <a:defRPr/>
            </a:pPr>
            <a:endParaRPr lang="ja-JP" altLang="en-US"/>
          </a:p>
        </p:txBody>
      </p:sp>
      <p:sp>
        <p:nvSpPr>
          <p:cNvPr id="5" name="Slide Number Placeholder 5">
            <a:extLst>
              <a:ext uri="{FF2B5EF4-FFF2-40B4-BE49-F238E27FC236}">
                <a16:creationId xmlns:a16="http://schemas.microsoft.com/office/drawing/2014/main" id="{5A552E7E-C1B9-AEA1-3D18-9ECB209447AF}"/>
              </a:ext>
            </a:extLst>
          </p:cNvPr>
          <p:cNvSpPr>
            <a:spLocks noGrp="1"/>
          </p:cNvSpPr>
          <p:nvPr>
            <p:ph type="sldNum" sz="quarter" idx="12"/>
          </p:nvPr>
        </p:nvSpPr>
        <p:spPr/>
        <p:txBody>
          <a:bodyPr/>
          <a:lstStyle>
            <a:lvl1pPr>
              <a:defRPr/>
            </a:lvl1pPr>
          </a:lstStyle>
          <a:p>
            <a:fld id="{A6B996EE-6958-4B04-90AA-2AE0A132DAED}" type="slidenum">
              <a:rPr lang="ja-JP" altLang="en-US"/>
              <a:pPr/>
              <a:t>‹#›</a:t>
            </a:fld>
            <a:endParaRPr lang="ja-JP" altLang="en-US"/>
          </a:p>
        </p:txBody>
      </p:sp>
    </p:spTree>
    <p:extLst>
      <p:ext uri="{BB962C8B-B14F-4D97-AF65-F5344CB8AC3E}">
        <p14:creationId xmlns:p14="http://schemas.microsoft.com/office/powerpoint/2010/main" val="3801741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21ECFE8-ED0F-7E08-2D59-425675AFA0AE}"/>
              </a:ext>
            </a:extLst>
          </p:cNvPr>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a:extLst>
              <a:ext uri="{FF2B5EF4-FFF2-40B4-BE49-F238E27FC236}">
                <a16:creationId xmlns:a16="http://schemas.microsoft.com/office/drawing/2014/main" id="{677AE277-7065-6EC9-93FC-8978CF3BD9C4}"/>
              </a:ext>
            </a:extLst>
          </p:cNvPr>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a:extLst>
              <a:ext uri="{FF2B5EF4-FFF2-40B4-BE49-F238E27FC236}">
                <a16:creationId xmlns:a16="http://schemas.microsoft.com/office/drawing/2014/main" id="{8A198F88-B76E-EC6B-00CF-6844BA886599}"/>
              </a:ext>
            </a:extLst>
          </p:cNvPr>
          <p:cNvSpPr>
            <a:spLocks noGrp="1"/>
          </p:cNvSpPr>
          <p:nvPr>
            <p:ph type="dt" sz="half" idx="10"/>
          </p:nvPr>
        </p:nvSpPr>
        <p:spPr/>
        <p:txBody>
          <a:bodyPr/>
          <a:lstStyle>
            <a:lvl1pPr>
              <a:defRPr/>
            </a:lvl1pPr>
          </a:lstStyle>
          <a:p>
            <a:pPr>
              <a:defRPr/>
            </a:pPr>
            <a:fld id="{91AACC54-B1E1-41ED-A875-F10A5B7B7247}" type="datetime1">
              <a:rPr lang="ja-JP" altLang="en-US"/>
              <a:pPr>
                <a:defRPr/>
              </a:pPr>
              <a:t>2022/8/26</a:t>
            </a:fld>
            <a:endParaRPr lang="ja-JP" altLang="en-US"/>
          </a:p>
        </p:txBody>
      </p:sp>
      <p:sp>
        <p:nvSpPr>
          <p:cNvPr id="5" name="Footer Placeholder 7">
            <a:extLst>
              <a:ext uri="{FF2B5EF4-FFF2-40B4-BE49-F238E27FC236}">
                <a16:creationId xmlns:a16="http://schemas.microsoft.com/office/drawing/2014/main" id="{5450595F-1F5D-591F-C8DB-7F3FA4F7B597}"/>
              </a:ext>
            </a:extLst>
          </p:cNvPr>
          <p:cNvSpPr>
            <a:spLocks noGrp="1"/>
          </p:cNvSpPr>
          <p:nvPr>
            <p:ph type="ftr" sz="quarter" idx="11"/>
          </p:nvPr>
        </p:nvSpPr>
        <p:spPr/>
        <p:txBody>
          <a:bodyPr/>
          <a:lstStyle>
            <a:lvl1pPr>
              <a:defRPr>
                <a:solidFill>
                  <a:srgbClr val="FFFFFF"/>
                </a:solidFill>
              </a:defRPr>
            </a:lvl1pPr>
          </a:lstStyle>
          <a:p>
            <a:pPr>
              <a:defRPr/>
            </a:pPr>
            <a:endParaRPr lang="ja-JP" altLang="en-US"/>
          </a:p>
        </p:txBody>
      </p:sp>
      <p:sp>
        <p:nvSpPr>
          <p:cNvPr id="6" name="Slide Number Placeholder 8">
            <a:extLst>
              <a:ext uri="{FF2B5EF4-FFF2-40B4-BE49-F238E27FC236}">
                <a16:creationId xmlns:a16="http://schemas.microsoft.com/office/drawing/2014/main" id="{C3F4FF7A-AF22-243C-64A2-66B2E91451EE}"/>
              </a:ext>
            </a:extLst>
          </p:cNvPr>
          <p:cNvSpPr>
            <a:spLocks noGrp="1"/>
          </p:cNvSpPr>
          <p:nvPr>
            <p:ph type="sldNum" sz="quarter" idx="12"/>
          </p:nvPr>
        </p:nvSpPr>
        <p:spPr/>
        <p:txBody>
          <a:bodyPr/>
          <a:lstStyle>
            <a:lvl1pPr>
              <a:defRPr/>
            </a:lvl1pPr>
          </a:lstStyle>
          <a:p>
            <a:fld id="{B96A43AE-0908-4734-B4DD-09F84D5E2091}" type="slidenum">
              <a:rPr lang="ja-JP" altLang="en-US"/>
              <a:pPr/>
              <a:t>‹#›</a:t>
            </a:fld>
            <a:endParaRPr lang="ja-JP" altLang="en-US"/>
          </a:p>
        </p:txBody>
      </p:sp>
    </p:spTree>
    <p:extLst>
      <p:ext uri="{BB962C8B-B14F-4D97-AF65-F5344CB8AC3E}">
        <p14:creationId xmlns:p14="http://schemas.microsoft.com/office/powerpoint/2010/main" val="3568362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3E4D810-2A30-6DFA-F7B8-125B3B3086B3}"/>
              </a:ext>
            </a:extLst>
          </p:cNvPr>
          <p:cNvSpPr/>
          <p:nvPr/>
        </p:nvSpPr>
        <p:spPr>
          <a:xfrm>
            <a:off x="0" y="0"/>
            <a:ext cx="4051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a:extLst>
              <a:ext uri="{FF2B5EF4-FFF2-40B4-BE49-F238E27FC236}">
                <a16:creationId xmlns:a16="http://schemas.microsoft.com/office/drawing/2014/main" id="{730335F8-9C02-F919-35CA-57D5ABBA84D8}"/>
              </a:ext>
            </a:extLst>
          </p:cNvPr>
          <p:cNvSpPr/>
          <p:nvPr/>
        </p:nvSpPr>
        <p:spPr>
          <a:xfrm>
            <a:off x="4040188" y="0"/>
            <a:ext cx="635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4">
            <a:extLst>
              <a:ext uri="{FF2B5EF4-FFF2-40B4-BE49-F238E27FC236}">
                <a16:creationId xmlns:a16="http://schemas.microsoft.com/office/drawing/2014/main" id="{F3DB16D2-2AC3-54EC-06D2-9946B03345C8}"/>
              </a:ext>
            </a:extLst>
          </p:cNvPr>
          <p:cNvSpPr>
            <a:spLocks noGrp="1"/>
          </p:cNvSpPr>
          <p:nvPr>
            <p:ph type="dt" sz="half" idx="10"/>
          </p:nvPr>
        </p:nvSpPr>
        <p:spPr>
          <a:xfrm>
            <a:off x="465138" y="6459538"/>
            <a:ext cx="2619375" cy="365125"/>
          </a:xfrm>
        </p:spPr>
        <p:txBody>
          <a:bodyPr/>
          <a:lstStyle>
            <a:lvl1pPr algn="l">
              <a:defRPr smtClean="0"/>
            </a:lvl1pPr>
          </a:lstStyle>
          <a:p>
            <a:pPr>
              <a:defRPr/>
            </a:pPr>
            <a:fld id="{031832C3-4A2A-4BAF-95D3-CDE89670DB3B}" type="datetime1">
              <a:rPr lang="ja-JP" altLang="en-US"/>
              <a:pPr>
                <a:defRPr/>
              </a:pPr>
              <a:t>2022/8/26</a:t>
            </a:fld>
            <a:endParaRPr lang="ja-JP" altLang="en-US"/>
          </a:p>
        </p:txBody>
      </p:sp>
      <p:sp>
        <p:nvSpPr>
          <p:cNvPr id="8" name="Footer Placeholder 5">
            <a:extLst>
              <a:ext uri="{FF2B5EF4-FFF2-40B4-BE49-F238E27FC236}">
                <a16:creationId xmlns:a16="http://schemas.microsoft.com/office/drawing/2014/main" id="{32CE89F3-DCB9-D07B-E7F1-B0FA83FB3DDE}"/>
              </a:ext>
            </a:extLst>
          </p:cNvPr>
          <p:cNvSpPr>
            <a:spLocks noGrp="1"/>
          </p:cNvSpPr>
          <p:nvPr>
            <p:ph type="ftr" sz="quarter" idx="11"/>
          </p:nvPr>
        </p:nvSpPr>
        <p:spPr>
          <a:xfrm>
            <a:off x="4800600" y="6459538"/>
            <a:ext cx="4648200" cy="365125"/>
          </a:xfrm>
        </p:spPr>
        <p:txBody>
          <a:bodyPr/>
          <a:lstStyle>
            <a:lvl1pPr algn="l">
              <a:defRPr>
                <a:solidFill>
                  <a:schemeClr val="tx2"/>
                </a:solidFill>
              </a:defRPr>
            </a:lvl1pPr>
          </a:lstStyle>
          <a:p>
            <a:pPr>
              <a:defRPr/>
            </a:pPr>
            <a:endParaRPr lang="ja-JP" altLang="en-US"/>
          </a:p>
        </p:txBody>
      </p:sp>
      <p:sp>
        <p:nvSpPr>
          <p:cNvPr id="9" name="Slide Number Placeholder 6">
            <a:extLst>
              <a:ext uri="{FF2B5EF4-FFF2-40B4-BE49-F238E27FC236}">
                <a16:creationId xmlns:a16="http://schemas.microsoft.com/office/drawing/2014/main" id="{D1FCDEA7-98E1-2862-305E-9979A91F33EC}"/>
              </a:ext>
            </a:extLst>
          </p:cNvPr>
          <p:cNvSpPr>
            <a:spLocks noGrp="1"/>
          </p:cNvSpPr>
          <p:nvPr>
            <p:ph type="sldNum" sz="quarter" idx="12"/>
          </p:nvPr>
        </p:nvSpPr>
        <p:spPr/>
        <p:txBody>
          <a:bodyPr/>
          <a:lstStyle>
            <a:lvl1pPr>
              <a:defRPr>
                <a:solidFill>
                  <a:schemeClr val="tx2"/>
                </a:solidFill>
              </a:defRPr>
            </a:lvl1pPr>
          </a:lstStyle>
          <a:p>
            <a:fld id="{13C8304B-CA8C-4746-A4AA-DDAD5545C152}" type="slidenum">
              <a:rPr lang="ja-JP" altLang="en-US"/>
              <a:pPr/>
              <a:t>‹#›</a:t>
            </a:fld>
            <a:endParaRPr lang="ja-JP" altLang="en-US"/>
          </a:p>
        </p:txBody>
      </p:sp>
    </p:spTree>
    <p:extLst>
      <p:ext uri="{BB962C8B-B14F-4D97-AF65-F5344CB8AC3E}">
        <p14:creationId xmlns:p14="http://schemas.microsoft.com/office/powerpoint/2010/main" val="3166217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7C8FCE5-A891-9087-3B35-FDCE1C98B52A}"/>
              </a:ext>
            </a:extLst>
          </p:cNvPr>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a:extLst>
              <a:ext uri="{FF2B5EF4-FFF2-40B4-BE49-F238E27FC236}">
                <a16:creationId xmlns:a16="http://schemas.microsoft.com/office/drawing/2014/main" id="{977F9803-D8A3-25DD-9EF1-6D52293D0839}"/>
              </a:ext>
            </a:extLst>
          </p:cNvPr>
          <p:cNvSpPr/>
          <p:nvPr/>
        </p:nvSpPr>
        <p:spPr>
          <a:xfrm>
            <a:off x="0" y="4914900"/>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tIns="0" bIns="0">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図を追加</a:t>
            </a:r>
            <a:endParaRPr lang="en-US" noProof="0"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4">
            <a:extLst>
              <a:ext uri="{FF2B5EF4-FFF2-40B4-BE49-F238E27FC236}">
                <a16:creationId xmlns:a16="http://schemas.microsoft.com/office/drawing/2014/main" id="{B9114C1F-EC8E-65EF-B0A1-CE2414302869}"/>
              </a:ext>
            </a:extLst>
          </p:cNvPr>
          <p:cNvSpPr>
            <a:spLocks noGrp="1"/>
          </p:cNvSpPr>
          <p:nvPr>
            <p:ph type="dt" sz="half" idx="10"/>
          </p:nvPr>
        </p:nvSpPr>
        <p:spPr/>
        <p:txBody>
          <a:bodyPr/>
          <a:lstStyle>
            <a:lvl1pPr>
              <a:defRPr/>
            </a:lvl1pPr>
          </a:lstStyle>
          <a:p>
            <a:pPr>
              <a:defRPr/>
            </a:pPr>
            <a:fld id="{07B674B5-D2CC-484E-AA45-ABB57C7ABD59}" type="datetime1">
              <a:rPr lang="ja-JP" altLang="en-US"/>
              <a:pPr>
                <a:defRPr/>
              </a:pPr>
              <a:t>2022/8/26</a:t>
            </a:fld>
            <a:endParaRPr lang="ja-JP" altLang="en-US"/>
          </a:p>
        </p:txBody>
      </p:sp>
      <p:sp>
        <p:nvSpPr>
          <p:cNvPr id="8" name="Footer Placeholder 5">
            <a:extLst>
              <a:ext uri="{FF2B5EF4-FFF2-40B4-BE49-F238E27FC236}">
                <a16:creationId xmlns:a16="http://schemas.microsoft.com/office/drawing/2014/main" id="{3E13B3DF-B884-0A7F-C8EE-61E750E329D5}"/>
              </a:ext>
            </a:extLst>
          </p:cNvPr>
          <p:cNvSpPr>
            <a:spLocks noGrp="1"/>
          </p:cNvSpPr>
          <p:nvPr>
            <p:ph type="ftr" sz="quarter" idx="11"/>
          </p:nvPr>
        </p:nvSpPr>
        <p:spPr/>
        <p:txBody>
          <a:bodyPr/>
          <a:lstStyle>
            <a:lvl1pPr>
              <a:defRPr/>
            </a:lvl1pPr>
          </a:lstStyle>
          <a:p>
            <a:pPr>
              <a:defRPr/>
            </a:pPr>
            <a:endParaRPr lang="ja-JP" altLang="en-US"/>
          </a:p>
        </p:txBody>
      </p:sp>
      <p:sp>
        <p:nvSpPr>
          <p:cNvPr id="9" name="Slide Number Placeholder 6">
            <a:extLst>
              <a:ext uri="{FF2B5EF4-FFF2-40B4-BE49-F238E27FC236}">
                <a16:creationId xmlns:a16="http://schemas.microsoft.com/office/drawing/2014/main" id="{29EF269B-E0E3-868F-F90A-6CFE9976B7B1}"/>
              </a:ext>
            </a:extLst>
          </p:cNvPr>
          <p:cNvSpPr>
            <a:spLocks noGrp="1"/>
          </p:cNvSpPr>
          <p:nvPr>
            <p:ph type="sldNum" sz="quarter" idx="12"/>
          </p:nvPr>
        </p:nvSpPr>
        <p:spPr/>
        <p:txBody>
          <a:bodyPr/>
          <a:lstStyle>
            <a:lvl1pPr>
              <a:defRPr/>
            </a:lvl1pPr>
          </a:lstStyle>
          <a:p>
            <a:fld id="{C88FF004-C838-41B5-AFF6-D23D49ED08C9}" type="slidenum">
              <a:rPr lang="ja-JP" altLang="en-US"/>
              <a:pPr/>
              <a:t>‹#›</a:t>
            </a:fld>
            <a:endParaRPr lang="ja-JP" altLang="en-US"/>
          </a:p>
        </p:txBody>
      </p:sp>
    </p:spTree>
    <p:extLst>
      <p:ext uri="{BB962C8B-B14F-4D97-AF65-F5344CB8AC3E}">
        <p14:creationId xmlns:p14="http://schemas.microsoft.com/office/powerpoint/2010/main" val="1819750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9A2B7CE-FF5B-8D84-603C-EA72C2595A0B}"/>
              </a:ext>
            </a:extLst>
          </p:cNvPr>
          <p:cNvSpPr/>
          <p:nvPr/>
        </p:nvSpPr>
        <p:spPr>
          <a:xfrm>
            <a:off x="0"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5CF25D20-B3E0-9AD1-1C93-C11C2CF35E1F}"/>
              </a:ext>
            </a:extLst>
          </p:cNvPr>
          <p:cNvSpPr/>
          <p:nvPr/>
        </p:nvSpPr>
        <p:spPr>
          <a:xfrm>
            <a:off x="0" y="6334125"/>
            <a:ext cx="12192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EC19C40A-255F-D178-62EB-36CB4ECAEEBD}"/>
              </a:ext>
            </a:extLst>
          </p:cNvPr>
          <p:cNvSpPr>
            <a:spLocks noGrp="1"/>
          </p:cNvSpPr>
          <p:nvPr>
            <p:ph type="title"/>
          </p:nvPr>
        </p:nvSpPr>
        <p:spPr>
          <a:xfrm>
            <a:off x="1096963" y="287338"/>
            <a:ext cx="10058400" cy="784225"/>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1029" name="Text Placeholder 2">
            <a:extLst>
              <a:ext uri="{FF2B5EF4-FFF2-40B4-BE49-F238E27FC236}">
                <a16:creationId xmlns:a16="http://schemas.microsoft.com/office/drawing/2014/main" id="{A9DDF480-9133-14BD-F0A0-345671BBF60A}"/>
              </a:ext>
            </a:extLst>
          </p:cNvPr>
          <p:cNvSpPr>
            <a:spLocks noGrp="1"/>
          </p:cNvSpPr>
          <p:nvPr>
            <p:ph type="body" idx="1"/>
          </p:nvPr>
        </p:nvSpPr>
        <p:spPr bwMode="auto">
          <a:xfrm>
            <a:off x="1096963" y="1130300"/>
            <a:ext cx="10058400" cy="473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ltLang="ja-JP"/>
          </a:p>
        </p:txBody>
      </p:sp>
      <p:sp>
        <p:nvSpPr>
          <p:cNvPr id="4" name="Date Placeholder 3">
            <a:extLst>
              <a:ext uri="{FF2B5EF4-FFF2-40B4-BE49-F238E27FC236}">
                <a16:creationId xmlns:a16="http://schemas.microsoft.com/office/drawing/2014/main" id="{02AC875D-D097-8CEA-D0A3-5165D9B994F5}"/>
              </a:ext>
            </a:extLst>
          </p:cNvPr>
          <p:cNvSpPr>
            <a:spLocks noGrp="1"/>
          </p:cNvSpPr>
          <p:nvPr>
            <p:ph type="dt" sz="half" idx="2"/>
          </p:nvPr>
        </p:nvSpPr>
        <p:spPr>
          <a:xfrm>
            <a:off x="1096963" y="6459538"/>
            <a:ext cx="2473325" cy="365125"/>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srgbClr val="FFFFFF"/>
                </a:solidFill>
                <a:latin typeface="+mn-lt"/>
                <a:ea typeface="+mn-ea"/>
              </a:defRPr>
            </a:lvl1pPr>
          </a:lstStyle>
          <a:p>
            <a:pPr>
              <a:defRPr/>
            </a:pPr>
            <a:fld id="{E43339F4-7CBD-416D-B3E6-DBC65E8D5F65}" type="datetime1">
              <a:rPr lang="ja-JP" altLang="en-US"/>
              <a:pPr>
                <a:defRPr/>
              </a:pPr>
              <a:t>2022/8/26</a:t>
            </a:fld>
            <a:endParaRPr lang="ja-JP" altLang="en-US"/>
          </a:p>
        </p:txBody>
      </p:sp>
      <p:sp>
        <p:nvSpPr>
          <p:cNvPr id="5" name="Footer Placeholder 4">
            <a:extLst>
              <a:ext uri="{FF2B5EF4-FFF2-40B4-BE49-F238E27FC236}">
                <a16:creationId xmlns:a16="http://schemas.microsoft.com/office/drawing/2014/main" id="{BDD9FFD7-257B-816E-44D7-1340CD29170F}"/>
              </a:ext>
            </a:extLst>
          </p:cNvPr>
          <p:cNvSpPr>
            <a:spLocks noGrp="1"/>
          </p:cNvSpPr>
          <p:nvPr>
            <p:ph type="ftr" sz="quarter" idx="3"/>
          </p:nvPr>
        </p:nvSpPr>
        <p:spPr>
          <a:xfrm>
            <a:off x="3686175" y="6459538"/>
            <a:ext cx="4822825"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ea typeface="+mn-ea"/>
              </a:defRPr>
            </a:lvl1pPr>
          </a:lstStyle>
          <a:p>
            <a:pPr>
              <a:defRPr/>
            </a:pPr>
            <a:endParaRPr lang="ja-JP" altLang="en-US"/>
          </a:p>
        </p:txBody>
      </p:sp>
      <p:sp>
        <p:nvSpPr>
          <p:cNvPr id="6" name="Slide Number Placeholder 5">
            <a:extLst>
              <a:ext uri="{FF2B5EF4-FFF2-40B4-BE49-F238E27FC236}">
                <a16:creationId xmlns:a16="http://schemas.microsoft.com/office/drawing/2014/main" id="{5DFD01BB-7F4F-5EE7-E223-4E3301B885F4}"/>
              </a:ext>
            </a:extLst>
          </p:cNvPr>
          <p:cNvSpPr>
            <a:spLocks noGrp="1"/>
          </p:cNvSpPr>
          <p:nvPr>
            <p:ph type="sldNum" sz="quarter" idx="4"/>
          </p:nvPr>
        </p:nvSpPr>
        <p:spPr>
          <a:xfrm>
            <a:off x="9901238" y="6459538"/>
            <a:ext cx="13112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2000">
                <a:solidFill>
                  <a:srgbClr val="FFFFFF"/>
                </a:solidFill>
              </a:defRPr>
            </a:lvl1pPr>
          </a:lstStyle>
          <a:p>
            <a:fld id="{FB1B3067-3211-4388-B68D-8AED69DD33CE}" type="slidenum">
              <a:rPr lang="ja-JP" altLang="en-US"/>
              <a:pPr/>
              <a:t>‹#›</a:t>
            </a:fld>
            <a:endParaRPr lang="ja-JP" altLang="en-US"/>
          </a:p>
        </p:txBody>
      </p:sp>
      <p:cxnSp>
        <p:nvCxnSpPr>
          <p:cNvPr id="10" name="Straight Connector 9">
            <a:extLst>
              <a:ext uri="{FF2B5EF4-FFF2-40B4-BE49-F238E27FC236}">
                <a16:creationId xmlns:a16="http://schemas.microsoft.com/office/drawing/2014/main" id="{1219C0CB-FFB5-E613-FEBB-C8971C710954}"/>
              </a:ext>
            </a:extLst>
          </p:cNvPr>
          <p:cNvCxnSpPr/>
          <p:nvPr/>
        </p:nvCxnSpPr>
        <p:spPr>
          <a:xfrm>
            <a:off x="1096963" y="1073150"/>
            <a:ext cx="9967912"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105" r:id="rId1"/>
    <p:sldLayoutId id="2147484100" r:id="rId2"/>
    <p:sldLayoutId id="2147484106" r:id="rId3"/>
    <p:sldLayoutId id="2147484101" r:id="rId4"/>
    <p:sldLayoutId id="2147484102" r:id="rId5"/>
    <p:sldLayoutId id="2147484103" r:id="rId6"/>
    <p:sldLayoutId id="2147484107" r:id="rId7"/>
    <p:sldLayoutId id="2147484108" r:id="rId8"/>
    <p:sldLayoutId id="2147484109" r:id="rId9"/>
    <p:sldLayoutId id="2147484104" r:id="rId10"/>
    <p:sldLayoutId id="2147484110" r:id="rId11"/>
  </p:sldLayoutIdLst>
  <p:hf hdr="0" ftr="0" dt="0"/>
  <p:txStyles>
    <p:titleStyle>
      <a:lvl1pPr algn="l" rtl="0" fontAlgn="base">
        <a:lnSpc>
          <a:spcPct val="85000"/>
        </a:lnSpc>
        <a:spcBef>
          <a:spcPct val="0"/>
        </a:spcBef>
        <a:spcAft>
          <a:spcPct val="0"/>
        </a:spcAft>
        <a:defRPr kumimoji="1" sz="4800" kern="1200" spc="-50">
          <a:solidFill>
            <a:srgbClr val="404040"/>
          </a:solidFill>
          <a:latin typeface="+mj-lt"/>
          <a:ea typeface="+mj-ea"/>
          <a:cs typeface="+mj-cs"/>
        </a:defRPr>
      </a:lvl1pPr>
      <a:lvl2pPr algn="l" rtl="0" fontAlgn="base">
        <a:lnSpc>
          <a:spcPct val="85000"/>
        </a:lnSpc>
        <a:spcBef>
          <a:spcPct val="0"/>
        </a:spcBef>
        <a:spcAft>
          <a:spcPct val="0"/>
        </a:spcAft>
        <a:defRPr kumimoji="1" sz="4800">
          <a:solidFill>
            <a:srgbClr val="404040"/>
          </a:solidFill>
          <a:latin typeface="Calibri Light" panose="020F0302020204030204" pitchFamily="34" charset="0"/>
          <a:ea typeface="ＭＳ Ｐゴシック" panose="020B0600070205080204" pitchFamily="50" charset="-128"/>
        </a:defRPr>
      </a:lvl2pPr>
      <a:lvl3pPr algn="l" rtl="0" fontAlgn="base">
        <a:lnSpc>
          <a:spcPct val="85000"/>
        </a:lnSpc>
        <a:spcBef>
          <a:spcPct val="0"/>
        </a:spcBef>
        <a:spcAft>
          <a:spcPct val="0"/>
        </a:spcAft>
        <a:defRPr kumimoji="1" sz="4800">
          <a:solidFill>
            <a:srgbClr val="404040"/>
          </a:solidFill>
          <a:latin typeface="Calibri Light" panose="020F0302020204030204" pitchFamily="34" charset="0"/>
          <a:ea typeface="ＭＳ Ｐゴシック" panose="020B0600070205080204" pitchFamily="50" charset="-128"/>
        </a:defRPr>
      </a:lvl3pPr>
      <a:lvl4pPr algn="l" rtl="0" fontAlgn="base">
        <a:lnSpc>
          <a:spcPct val="85000"/>
        </a:lnSpc>
        <a:spcBef>
          <a:spcPct val="0"/>
        </a:spcBef>
        <a:spcAft>
          <a:spcPct val="0"/>
        </a:spcAft>
        <a:defRPr kumimoji="1" sz="4800">
          <a:solidFill>
            <a:srgbClr val="404040"/>
          </a:solidFill>
          <a:latin typeface="Calibri Light" panose="020F0302020204030204" pitchFamily="34" charset="0"/>
          <a:ea typeface="ＭＳ Ｐゴシック" panose="020B0600070205080204" pitchFamily="50" charset="-128"/>
        </a:defRPr>
      </a:lvl4pPr>
      <a:lvl5pPr algn="l" rtl="0" fontAlgn="base">
        <a:lnSpc>
          <a:spcPct val="85000"/>
        </a:lnSpc>
        <a:spcBef>
          <a:spcPct val="0"/>
        </a:spcBef>
        <a:spcAft>
          <a:spcPct val="0"/>
        </a:spcAft>
        <a:defRPr kumimoji="1" sz="4800">
          <a:solidFill>
            <a:srgbClr val="404040"/>
          </a:solidFill>
          <a:latin typeface="Calibri Light" panose="020F0302020204030204" pitchFamily="34" charset="0"/>
          <a:ea typeface="ＭＳ Ｐゴシック" panose="020B0600070205080204" pitchFamily="50" charset="-128"/>
        </a:defRPr>
      </a:lvl5pPr>
      <a:lvl6pPr marL="457200" algn="l" rtl="0" fontAlgn="base">
        <a:lnSpc>
          <a:spcPct val="85000"/>
        </a:lnSpc>
        <a:spcBef>
          <a:spcPct val="0"/>
        </a:spcBef>
        <a:spcAft>
          <a:spcPct val="0"/>
        </a:spcAft>
        <a:defRPr kumimoji="1" sz="4800">
          <a:solidFill>
            <a:srgbClr val="404040"/>
          </a:solidFill>
          <a:latin typeface="Calibri Light" panose="020F0302020204030204" pitchFamily="34" charset="0"/>
          <a:ea typeface="ＭＳ Ｐゴシック" panose="020B0600070205080204" pitchFamily="50" charset="-128"/>
        </a:defRPr>
      </a:lvl6pPr>
      <a:lvl7pPr marL="914400" algn="l" rtl="0" fontAlgn="base">
        <a:lnSpc>
          <a:spcPct val="85000"/>
        </a:lnSpc>
        <a:spcBef>
          <a:spcPct val="0"/>
        </a:spcBef>
        <a:spcAft>
          <a:spcPct val="0"/>
        </a:spcAft>
        <a:defRPr kumimoji="1" sz="4800">
          <a:solidFill>
            <a:srgbClr val="404040"/>
          </a:solidFill>
          <a:latin typeface="Calibri Light" panose="020F0302020204030204" pitchFamily="34" charset="0"/>
          <a:ea typeface="ＭＳ Ｐゴシック" panose="020B0600070205080204" pitchFamily="50" charset="-128"/>
        </a:defRPr>
      </a:lvl7pPr>
      <a:lvl8pPr marL="1371600" algn="l" rtl="0" fontAlgn="base">
        <a:lnSpc>
          <a:spcPct val="85000"/>
        </a:lnSpc>
        <a:spcBef>
          <a:spcPct val="0"/>
        </a:spcBef>
        <a:spcAft>
          <a:spcPct val="0"/>
        </a:spcAft>
        <a:defRPr kumimoji="1" sz="4800">
          <a:solidFill>
            <a:srgbClr val="404040"/>
          </a:solidFill>
          <a:latin typeface="Calibri Light" panose="020F0302020204030204" pitchFamily="34" charset="0"/>
          <a:ea typeface="ＭＳ Ｐゴシック" panose="020B0600070205080204" pitchFamily="50" charset="-128"/>
        </a:defRPr>
      </a:lvl8pPr>
      <a:lvl9pPr marL="1828800" algn="l" rtl="0" fontAlgn="base">
        <a:lnSpc>
          <a:spcPct val="85000"/>
        </a:lnSpc>
        <a:spcBef>
          <a:spcPct val="0"/>
        </a:spcBef>
        <a:spcAft>
          <a:spcPct val="0"/>
        </a:spcAft>
        <a:defRPr kumimoji="1" sz="4800">
          <a:solidFill>
            <a:srgbClr val="404040"/>
          </a:solidFill>
          <a:latin typeface="Calibri Light" panose="020F0302020204030204" pitchFamily="34" charset="0"/>
          <a:ea typeface="ＭＳ Ｐゴシック" panose="020B0600070205080204" pitchFamily="50" charset="-128"/>
        </a:defRPr>
      </a:lvl9pPr>
    </p:titleStyle>
    <p:bodyStyle>
      <a:lvl1pPr marL="90488" indent="-90488" algn="l" rtl="0" fontAlgn="base">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rgbClr val="404040"/>
          </a:solidFill>
          <a:latin typeface="+mn-lt"/>
          <a:ea typeface="+mn-ea"/>
          <a:cs typeface="+mn-cs"/>
        </a:defRPr>
      </a:lvl1pPr>
      <a:lvl2pPr marL="382588" indent="-182563" algn="l" rtl="0" fontAlgn="base">
        <a:lnSpc>
          <a:spcPct val="90000"/>
        </a:lnSpc>
        <a:spcBef>
          <a:spcPts val="200"/>
        </a:spcBef>
        <a:spcAft>
          <a:spcPts val="400"/>
        </a:spcAft>
        <a:buClr>
          <a:schemeClr val="accent1"/>
        </a:buClr>
        <a:buFont typeface="Calibri" panose="020F0502020204030204" pitchFamily="34" charset="0"/>
        <a:buChar char="◦"/>
        <a:defRPr kumimoji="1" kern="1200">
          <a:solidFill>
            <a:srgbClr val="404040"/>
          </a:solidFill>
          <a:latin typeface="+mn-lt"/>
          <a:ea typeface="+mn-ea"/>
          <a:cs typeface="+mn-cs"/>
        </a:defRPr>
      </a:lvl2pPr>
      <a:lvl3pPr marL="566738" indent="-182563" algn="l" rtl="0" fontAlgn="base">
        <a:lnSpc>
          <a:spcPct val="90000"/>
        </a:lnSpc>
        <a:spcBef>
          <a:spcPts val="200"/>
        </a:spcBef>
        <a:spcAft>
          <a:spcPts val="400"/>
        </a:spcAft>
        <a:buClr>
          <a:schemeClr val="accent1"/>
        </a:buClr>
        <a:buFont typeface="Calibri" panose="020F0502020204030204" pitchFamily="34" charset="0"/>
        <a:buChar char="◦"/>
        <a:defRPr kumimoji="1" sz="1400" kern="1200">
          <a:solidFill>
            <a:srgbClr val="404040"/>
          </a:solidFill>
          <a:latin typeface="+mn-lt"/>
          <a:ea typeface="+mn-ea"/>
          <a:cs typeface="+mn-cs"/>
        </a:defRPr>
      </a:lvl3pPr>
      <a:lvl4pPr marL="749300" indent="-182563" algn="l" rtl="0" fontAlgn="base">
        <a:lnSpc>
          <a:spcPct val="90000"/>
        </a:lnSpc>
        <a:spcBef>
          <a:spcPts val="200"/>
        </a:spcBef>
        <a:spcAft>
          <a:spcPts val="400"/>
        </a:spcAft>
        <a:buClr>
          <a:schemeClr val="accent1"/>
        </a:buClr>
        <a:buFont typeface="Calibri" panose="020F0502020204030204" pitchFamily="34" charset="0"/>
        <a:buChar char="◦"/>
        <a:defRPr kumimoji="1" sz="1400" kern="1200">
          <a:solidFill>
            <a:srgbClr val="404040"/>
          </a:solidFill>
          <a:latin typeface="+mn-lt"/>
          <a:ea typeface="+mn-ea"/>
          <a:cs typeface="+mn-cs"/>
        </a:defRPr>
      </a:lvl4pPr>
      <a:lvl5pPr marL="931863" indent="-182563" algn="l" rtl="0" fontAlgn="base">
        <a:lnSpc>
          <a:spcPct val="90000"/>
        </a:lnSpc>
        <a:spcBef>
          <a:spcPts val="200"/>
        </a:spcBef>
        <a:spcAft>
          <a:spcPts val="400"/>
        </a:spcAft>
        <a:buClr>
          <a:schemeClr val="accent1"/>
        </a:buClr>
        <a:buFont typeface="Calibri" panose="020F0502020204030204" pitchFamily="34" charset="0"/>
        <a:buChar char="◦"/>
        <a:defRPr kumimoji="1"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zenkyukyo.gr.jp/guideline/guideline.htm"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akaihane.or.jp/news/kikin/5181/" TargetMode="External"/><Relationship Id="rId5" Type="http://schemas.openxmlformats.org/officeDocument/2006/relationships/hyperlink" Target="https://www.hyogo-wel.or.jp/public/hottokahennet.php" TargetMode="External"/><Relationship Id="rId4" Type="http://schemas.openxmlformats.org/officeDocument/2006/relationships/hyperlink" Target="https://www.mhlw.go.jp/seisakunitsuite/bunya/hukushi_kaigo/seikatsuhogo/shakai-fukushi-houjin-seido/05.html"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A59B00-3128-B3B8-5DB1-9626016549A0}"/>
              </a:ext>
            </a:extLst>
          </p:cNvPr>
          <p:cNvSpPr>
            <a:spLocks noGrp="1"/>
          </p:cNvSpPr>
          <p:nvPr>
            <p:ph type="ctrTitle"/>
          </p:nvPr>
        </p:nvSpPr>
        <p:spPr>
          <a:xfrm>
            <a:off x="1198604" y="2273643"/>
            <a:ext cx="10013909" cy="1606676"/>
          </a:xfrm>
        </p:spPr>
        <p:txBody>
          <a:bodyPr>
            <a:noAutofit/>
          </a:bodyPr>
          <a:lstStyle/>
          <a:p>
            <a:pPr fontAlgn="auto">
              <a:spcAft>
                <a:spcPts val="0"/>
              </a:spcAft>
              <a:defRPr/>
            </a:pPr>
            <a:r>
              <a:rPr lang="ja-JP" altLang="en-US" sz="5400" dirty="0"/>
              <a:t>当施設における地域の</a:t>
            </a:r>
            <a:br>
              <a:rPr lang="en-US" altLang="ja-JP" sz="5400" dirty="0"/>
            </a:br>
            <a:r>
              <a:rPr lang="ja-JP" altLang="en-US" sz="5400" dirty="0"/>
              <a:t>　生活困窮者等への支援について</a:t>
            </a:r>
          </a:p>
        </p:txBody>
      </p:sp>
      <p:sp>
        <p:nvSpPr>
          <p:cNvPr id="3" name="サブタイトル 2">
            <a:extLst>
              <a:ext uri="{FF2B5EF4-FFF2-40B4-BE49-F238E27FC236}">
                <a16:creationId xmlns:a16="http://schemas.microsoft.com/office/drawing/2014/main" id="{4CC62218-0EE1-65C5-D3B1-B3B1B690C8EE}"/>
              </a:ext>
            </a:extLst>
          </p:cNvPr>
          <p:cNvSpPr>
            <a:spLocks noGrp="1"/>
          </p:cNvSpPr>
          <p:nvPr>
            <p:ph type="subTitle" idx="1"/>
          </p:nvPr>
        </p:nvSpPr>
        <p:spPr>
          <a:xfrm>
            <a:off x="806448" y="590319"/>
            <a:ext cx="7250157" cy="311724"/>
          </a:xfrm>
        </p:spPr>
        <p:txBody>
          <a:bodyPr rtlCol="0">
            <a:noAutofit/>
          </a:bodyPr>
          <a:lstStyle/>
          <a:p>
            <a:pPr fontAlgn="auto">
              <a:defRPr/>
            </a:pPr>
            <a:r>
              <a:rPr lang="ja-JP" altLang="en-US" sz="2000" dirty="0"/>
              <a:t>令和</a:t>
            </a:r>
            <a:r>
              <a:rPr lang="en-US" altLang="ja-JP" sz="2000" dirty="0"/>
              <a:t>4</a:t>
            </a:r>
            <a:r>
              <a:rPr lang="ja-JP" altLang="en-US" sz="2000" dirty="0"/>
              <a:t>年度　第</a:t>
            </a:r>
            <a:r>
              <a:rPr lang="en-US" altLang="ja-JP" sz="2000" dirty="0"/>
              <a:t>44</a:t>
            </a:r>
            <a:r>
              <a:rPr lang="ja-JP" altLang="en-US" sz="2000" dirty="0"/>
              <a:t>回全国救護施設研究協議大会　実践発表</a:t>
            </a:r>
            <a:endParaRPr lang="en-US" altLang="ja-JP" sz="2000" dirty="0"/>
          </a:p>
        </p:txBody>
      </p:sp>
      <p:sp>
        <p:nvSpPr>
          <p:cNvPr id="10244" name="テキスト ボックス 3">
            <a:extLst>
              <a:ext uri="{FF2B5EF4-FFF2-40B4-BE49-F238E27FC236}">
                <a16:creationId xmlns:a16="http://schemas.microsoft.com/office/drawing/2014/main" id="{E35A2307-E91E-2D8C-A583-AC5CCE25B51C}"/>
              </a:ext>
            </a:extLst>
          </p:cNvPr>
          <p:cNvSpPr txBox="1">
            <a:spLocks noChangeArrowheads="1"/>
          </p:cNvSpPr>
          <p:nvPr/>
        </p:nvSpPr>
        <p:spPr bwMode="auto">
          <a:xfrm>
            <a:off x="6982382" y="4660851"/>
            <a:ext cx="438411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2200" dirty="0"/>
              <a:t>社会福祉法人　神戸光有会</a:t>
            </a:r>
            <a:endParaRPr lang="en-US" altLang="ja-JP" sz="2200" dirty="0"/>
          </a:p>
          <a:p>
            <a:pPr eaLnBrk="1" hangingPunct="1"/>
            <a:r>
              <a:rPr lang="ja-JP" altLang="en-US" sz="2200" dirty="0"/>
              <a:t>救護施設　アメニティホーム夢野</a:t>
            </a:r>
            <a:endParaRPr lang="en-US" altLang="ja-JP" sz="2200" dirty="0"/>
          </a:p>
          <a:p>
            <a:pPr eaLnBrk="1" hangingPunct="1"/>
            <a:r>
              <a:rPr lang="ja-JP" altLang="en-US" sz="2200" dirty="0"/>
              <a:t>発表　主任支援員　　　　東　　 浩之</a:t>
            </a:r>
            <a:endParaRPr lang="en-US" altLang="ja-JP" sz="2200" dirty="0"/>
          </a:p>
          <a:p>
            <a:pPr eaLnBrk="1" hangingPunct="1"/>
            <a:r>
              <a:rPr lang="ja-JP" altLang="en-US" sz="2200" dirty="0"/>
              <a:t>　　　　相談員兼支援員　松﨑　真也</a:t>
            </a:r>
            <a:endParaRPr lang="en-US" altLang="ja-JP" sz="2200" dirty="0"/>
          </a:p>
        </p:txBody>
      </p:sp>
      <p:sp>
        <p:nvSpPr>
          <p:cNvPr id="10245" name="スライド番号プレースホルダー 4">
            <a:extLst>
              <a:ext uri="{FF2B5EF4-FFF2-40B4-BE49-F238E27FC236}">
                <a16:creationId xmlns:a16="http://schemas.microsoft.com/office/drawing/2014/main" id="{9C962606-AE60-5EFB-574A-6AB6B704B6D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0B44D606-000B-4C4A-A2AC-4CD0257BB0DE}" type="slidenum">
              <a:rPr lang="ja-JP" altLang="en-US">
                <a:solidFill>
                  <a:srgbClr val="FFFFFF"/>
                </a:solidFill>
              </a:rPr>
              <a:pPr/>
              <a:t>1</a:t>
            </a:fld>
            <a:endParaRPr lang="ja-JP" altLang="en-US">
              <a:solidFill>
                <a:srgbClr val="FFFFFF"/>
              </a:solidFill>
            </a:endParaRP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3EEC5A-DAE8-2B78-B31D-1D6C6CC4ADED}"/>
              </a:ext>
            </a:extLst>
          </p:cNvPr>
          <p:cNvSpPr>
            <a:spLocks noGrp="1"/>
          </p:cNvSpPr>
          <p:nvPr>
            <p:ph type="title"/>
          </p:nvPr>
        </p:nvSpPr>
        <p:spPr/>
        <p:txBody>
          <a:bodyPr/>
          <a:lstStyle/>
          <a:p>
            <a:r>
              <a:rPr lang="ja-JP" altLang="en-US" dirty="0">
                <a:solidFill>
                  <a:schemeClr val="tx1">
                    <a:lumMod val="75000"/>
                    <a:lumOff val="25000"/>
                  </a:schemeClr>
                </a:solidFill>
              </a:rPr>
              <a:t>５．就労訓練事業</a:t>
            </a:r>
            <a:r>
              <a:rPr lang="en-US" altLang="ja-JP" dirty="0">
                <a:solidFill>
                  <a:schemeClr val="tx1">
                    <a:lumMod val="75000"/>
                    <a:lumOff val="25000"/>
                  </a:schemeClr>
                </a:solidFill>
              </a:rPr>
              <a:t>(</a:t>
            </a:r>
            <a:r>
              <a:rPr lang="ja-JP" altLang="en-US" dirty="0">
                <a:solidFill>
                  <a:schemeClr val="tx1">
                    <a:lumMod val="75000"/>
                    <a:lumOff val="25000"/>
                  </a:schemeClr>
                </a:solidFill>
              </a:rPr>
              <a:t>２</a:t>
            </a:r>
            <a:r>
              <a:rPr lang="en-US" altLang="ja-JP" dirty="0">
                <a:solidFill>
                  <a:schemeClr val="tx1">
                    <a:lumMod val="75000"/>
                    <a:lumOff val="25000"/>
                  </a:schemeClr>
                </a:solidFill>
              </a:rPr>
              <a:t>)</a:t>
            </a:r>
            <a:endParaRPr kumimoji="1" lang="ja-JP" altLang="en-US" dirty="0"/>
          </a:p>
        </p:txBody>
      </p:sp>
      <p:sp>
        <p:nvSpPr>
          <p:cNvPr id="4" name="スライド番号プレースホルダー 3">
            <a:extLst>
              <a:ext uri="{FF2B5EF4-FFF2-40B4-BE49-F238E27FC236}">
                <a16:creationId xmlns:a16="http://schemas.microsoft.com/office/drawing/2014/main" id="{625DA223-0799-F824-B998-65C4EC1A211E}"/>
              </a:ext>
            </a:extLst>
          </p:cNvPr>
          <p:cNvSpPr>
            <a:spLocks noGrp="1"/>
          </p:cNvSpPr>
          <p:nvPr>
            <p:ph type="sldNum" sz="quarter" idx="12"/>
          </p:nvPr>
        </p:nvSpPr>
        <p:spPr/>
        <p:txBody>
          <a:bodyPr/>
          <a:lstStyle/>
          <a:p>
            <a:fld id="{83A0EA2E-FCCE-48E7-A6AB-341DB5BD8C03}" type="slidenum">
              <a:rPr lang="ja-JP" altLang="en-US" smtClean="0"/>
              <a:pPr/>
              <a:t>10</a:t>
            </a:fld>
            <a:endParaRPr lang="ja-JP" altLang="en-US"/>
          </a:p>
        </p:txBody>
      </p:sp>
      <p:sp>
        <p:nvSpPr>
          <p:cNvPr id="5" name="コンテンツ プレースホルダー 4">
            <a:extLst>
              <a:ext uri="{FF2B5EF4-FFF2-40B4-BE49-F238E27FC236}">
                <a16:creationId xmlns:a16="http://schemas.microsoft.com/office/drawing/2014/main" id="{E32C4B4B-365A-9883-49E8-988FC2F93DD1}"/>
              </a:ext>
            </a:extLst>
          </p:cNvPr>
          <p:cNvSpPr>
            <a:spLocks noGrp="1"/>
          </p:cNvSpPr>
          <p:nvPr>
            <p:ph idx="1"/>
          </p:nvPr>
        </p:nvSpPr>
        <p:spPr>
          <a:xfrm>
            <a:off x="1096962" y="1130299"/>
            <a:ext cx="7078047" cy="892464"/>
          </a:xfrm>
        </p:spPr>
        <p:txBody>
          <a:bodyPr/>
          <a:lstStyle/>
          <a:p>
            <a:r>
              <a:rPr lang="ja-JP" altLang="en-US" sz="2400" dirty="0"/>
              <a:t>〇事例紹介①</a:t>
            </a:r>
            <a:endParaRPr lang="en-US" altLang="ja-JP" sz="2400" dirty="0"/>
          </a:p>
          <a:p>
            <a:r>
              <a:rPr lang="ja-JP" altLang="en-US" sz="2400" dirty="0"/>
              <a:t>　　</a:t>
            </a:r>
            <a:r>
              <a:rPr lang="en-US" altLang="ja-JP" sz="2800" u="sng" dirty="0"/>
              <a:t>A</a:t>
            </a:r>
            <a:r>
              <a:rPr lang="ja-JP" altLang="en-US" sz="2800" u="sng" dirty="0"/>
              <a:t>氏　</a:t>
            </a:r>
            <a:r>
              <a:rPr lang="en-US" altLang="ja-JP" sz="2800" u="sng" dirty="0"/>
              <a:t>60</a:t>
            </a:r>
            <a:r>
              <a:rPr lang="ja-JP" altLang="en-US" sz="2800" u="sng" dirty="0"/>
              <a:t>代　（</a:t>
            </a:r>
            <a:r>
              <a:rPr lang="en-US" altLang="ja-JP" sz="2800" u="sng" dirty="0"/>
              <a:t>R2</a:t>
            </a:r>
            <a:r>
              <a:rPr lang="ja-JP" altLang="en-US" sz="2800" u="sng" dirty="0"/>
              <a:t>年</a:t>
            </a:r>
            <a:r>
              <a:rPr lang="en-US" altLang="ja-JP" sz="2800" u="sng" dirty="0"/>
              <a:t>4</a:t>
            </a:r>
            <a:r>
              <a:rPr lang="ja-JP" altLang="en-US" sz="2800" u="sng" dirty="0"/>
              <a:t>月より訓練開始）</a:t>
            </a:r>
            <a:endParaRPr lang="ja-JP" altLang="en-US" sz="2400" u="sng" dirty="0"/>
          </a:p>
        </p:txBody>
      </p:sp>
      <p:graphicFrame>
        <p:nvGraphicFramePr>
          <p:cNvPr id="7" name="表 6">
            <a:extLst>
              <a:ext uri="{FF2B5EF4-FFF2-40B4-BE49-F238E27FC236}">
                <a16:creationId xmlns:a16="http://schemas.microsoft.com/office/drawing/2014/main" id="{C53820CF-D1D0-3904-8838-2B4519123964}"/>
              </a:ext>
            </a:extLst>
          </p:cNvPr>
          <p:cNvGraphicFramePr>
            <a:graphicFrameLocks noGrp="1"/>
          </p:cNvGraphicFramePr>
          <p:nvPr>
            <p:extLst>
              <p:ext uri="{D42A27DB-BD31-4B8C-83A1-F6EECF244321}">
                <p14:modId xmlns:p14="http://schemas.microsoft.com/office/powerpoint/2010/main" val="1340296541"/>
              </p:ext>
            </p:extLst>
          </p:nvPr>
        </p:nvGraphicFramePr>
        <p:xfrm>
          <a:off x="1096963" y="2224793"/>
          <a:ext cx="9931254" cy="4046837"/>
        </p:xfrm>
        <a:graphic>
          <a:graphicData uri="http://schemas.openxmlformats.org/drawingml/2006/table">
            <a:tbl>
              <a:tblPr firstRow="1" bandRow="1">
                <a:tableStyleId>{F5AB1C69-6EDB-4FF4-983F-18BD219EF322}</a:tableStyleId>
              </a:tblPr>
              <a:tblGrid>
                <a:gridCol w="3310418">
                  <a:extLst>
                    <a:ext uri="{9D8B030D-6E8A-4147-A177-3AD203B41FA5}">
                      <a16:colId xmlns:a16="http://schemas.microsoft.com/office/drawing/2014/main" val="2820941315"/>
                    </a:ext>
                  </a:extLst>
                </a:gridCol>
                <a:gridCol w="3310418">
                  <a:extLst>
                    <a:ext uri="{9D8B030D-6E8A-4147-A177-3AD203B41FA5}">
                      <a16:colId xmlns:a16="http://schemas.microsoft.com/office/drawing/2014/main" val="280058298"/>
                    </a:ext>
                  </a:extLst>
                </a:gridCol>
                <a:gridCol w="3310418">
                  <a:extLst>
                    <a:ext uri="{9D8B030D-6E8A-4147-A177-3AD203B41FA5}">
                      <a16:colId xmlns:a16="http://schemas.microsoft.com/office/drawing/2014/main" val="3645939305"/>
                    </a:ext>
                  </a:extLst>
                </a:gridCol>
              </a:tblGrid>
              <a:tr h="342380">
                <a:tc>
                  <a:txBody>
                    <a:bodyPr/>
                    <a:lstStyle/>
                    <a:p>
                      <a:pPr algn="ctr"/>
                      <a:r>
                        <a:rPr kumimoji="1" lang="ja-JP" altLang="en-US" sz="2000" dirty="0">
                          <a:solidFill>
                            <a:schemeClr val="tx1"/>
                          </a:solidFill>
                        </a:rPr>
                        <a:t>訓練前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kumimoji="1" lang="ja-JP" altLang="en-US" sz="2000" dirty="0">
                          <a:solidFill>
                            <a:schemeClr val="tx1"/>
                          </a:solidFill>
                        </a:rPr>
                        <a:t>訓練中の状況</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kumimoji="1" lang="ja-JP" altLang="en-US" sz="2000" dirty="0">
                          <a:solidFill>
                            <a:schemeClr val="tx1"/>
                          </a:solidFill>
                        </a:rPr>
                        <a:t>訓練後</a:t>
                      </a:r>
                      <a:r>
                        <a:rPr kumimoji="1" lang="en-US" altLang="ja-JP" sz="2000" dirty="0">
                          <a:solidFill>
                            <a:schemeClr val="tx1"/>
                          </a:solidFill>
                        </a:rPr>
                        <a:t>(R4</a:t>
                      </a:r>
                      <a:r>
                        <a:rPr kumimoji="1" lang="ja-JP" altLang="en-US" sz="2000" dirty="0">
                          <a:solidFill>
                            <a:schemeClr val="tx1"/>
                          </a:solidFill>
                        </a:rPr>
                        <a:t>年</a:t>
                      </a:r>
                      <a:r>
                        <a:rPr kumimoji="1" lang="en-US" altLang="ja-JP" sz="2000" dirty="0">
                          <a:solidFill>
                            <a:schemeClr val="tx1"/>
                          </a:solidFill>
                        </a:rPr>
                        <a:t>3</a:t>
                      </a:r>
                      <a:r>
                        <a:rPr kumimoji="1" lang="ja-JP" altLang="en-US" sz="2000" dirty="0">
                          <a:solidFill>
                            <a:schemeClr val="tx1"/>
                          </a:solidFill>
                        </a:rPr>
                        <a:t>月</a:t>
                      </a:r>
                      <a:r>
                        <a:rPr kumimoji="1" lang="en-US" altLang="ja-JP" sz="2000" dirty="0">
                          <a:solidFill>
                            <a:schemeClr val="tx1"/>
                          </a:solidFill>
                        </a:rPr>
                        <a:t>)</a:t>
                      </a:r>
                      <a:endParaRPr kumimoji="1" lang="ja-JP" alt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629327080"/>
                  </a:ext>
                </a:extLst>
              </a:tr>
              <a:tr h="2185964">
                <a:tc>
                  <a:txBody>
                    <a:bodyPr/>
                    <a:lstStyle/>
                    <a:p>
                      <a:r>
                        <a:rPr kumimoji="1" lang="ja-JP" altLang="en-US" sz="2000" dirty="0">
                          <a:solidFill>
                            <a:schemeClr val="tx1"/>
                          </a:solidFill>
                        </a:rPr>
                        <a:t>・</a:t>
                      </a:r>
                      <a:r>
                        <a:rPr kumimoji="1" lang="en-US" altLang="ja-JP" sz="2000" dirty="0">
                          <a:solidFill>
                            <a:schemeClr val="tx1"/>
                          </a:solidFill>
                        </a:rPr>
                        <a:t>25</a:t>
                      </a:r>
                      <a:r>
                        <a:rPr kumimoji="1" lang="ja-JP" altLang="en-US" sz="2000" dirty="0">
                          <a:solidFill>
                            <a:schemeClr val="tx1"/>
                          </a:solidFill>
                        </a:rPr>
                        <a:t>年間　未就労</a:t>
                      </a:r>
                      <a:endParaRPr kumimoji="1" lang="en-US" altLang="ja-JP" sz="2000" dirty="0">
                        <a:solidFill>
                          <a:schemeClr val="tx1"/>
                        </a:solidFill>
                      </a:endParaRPr>
                    </a:p>
                    <a:p>
                      <a:r>
                        <a:rPr kumimoji="1" lang="ja-JP" altLang="en-US" sz="2000" dirty="0">
                          <a:solidFill>
                            <a:schemeClr val="tx1"/>
                          </a:solidFill>
                        </a:rPr>
                        <a:t>　知人からの返済金</a:t>
                      </a:r>
                      <a:r>
                        <a:rPr kumimoji="1" lang="en-US" altLang="ja-JP" sz="2000" dirty="0">
                          <a:solidFill>
                            <a:schemeClr val="tx1"/>
                          </a:solidFill>
                        </a:rPr>
                        <a:t>(</a:t>
                      </a:r>
                      <a:r>
                        <a:rPr kumimoji="1" lang="ja-JP" altLang="en-US" sz="2000" dirty="0">
                          <a:solidFill>
                            <a:schemeClr val="tx1"/>
                          </a:solidFill>
                        </a:rPr>
                        <a:t>毎月</a:t>
                      </a:r>
                      <a:r>
                        <a:rPr kumimoji="1" lang="en-US" altLang="ja-JP" sz="2000" dirty="0">
                          <a:solidFill>
                            <a:schemeClr val="tx1"/>
                          </a:solidFill>
                        </a:rPr>
                        <a:t>3</a:t>
                      </a:r>
                      <a:r>
                        <a:rPr kumimoji="1" lang="ja-JP" altLang="en-US" sz="2000" dirty="0">
                          <a:solidFill>
                            <a:schemeClr val="tx1"/>
                          </a:solidFill>
                        </a:rPr>
                        <a:t>万</a:t>
                      </a:r>
                      <a:endParaRPr kumimoji="1" lang="en-US" altLang="ja-JP" sz="2000" dirty="0">
                        <a:solidFill>
                          <a:schemeClr val="tx1"/>
                        </a:solidFill>
                      </a:endParaRPr>
                    </a:p>
                    <a:p>
                      <a:r>
                        <a:rPr kumimoji="1" lang="ja-JP" altLang="en-US" sz="2000" dirty="0">
                          <a:solidFill>
                            <a:schemeClr val="tx1"/>
                          </a:solidFill>
                        </a:rPr>
                        <a:t>　円</a:t>
                      </a:r>
                      <a:r>
                        <a:rPr kumimoji="1" lang="en-US" altLang="ja-JP" sz="2000" dirty="0">
                          <a:solidFill>
                            <a:schemeClr val="tx1"/>
                          </a:solidFill>
                        </a:rPr>
                        <a:t>)</a:t>
                      </a:r>
                      <a:r>
                        <a:rPr kumimoji="1" lang="ja-JP" altLang="en-US" sz="2000" dirty="0">
                          <a:solidFill>
                            <a:schemeClr val="tx1"/>
                          </a:solidFill>
                        </a:rPr>
                        <a:t>で生活</a:t>
                      </a:r>
                      <a:endParaRPr kumimoji="1" lang="en-US" altLang="ja-JP" sz="2000" dirty="0">
                        <a:solidFill>
                          <a:schemeClr val="tx1"/>
                        </a:solidFill>
                      </a:endParaRPr>
                    </a:p>
                    <a:p>
                      <a:r>
                        <a:rPr kumimoji="1" lang="ja-JP" altLang="en-US" sz="2000" dirty="0">
                          <a:solidFill>
                            <a:schemeClr val="tx1"/>
                          </a:solidFill>
                        </a:rPr>
                        <a:t>・固定・携帯電話 未所持</a:t>
                      </a:r>
                      <a:endParaRPr kumimoji="1" lang="en-US" altLang="ja-JP" sz="2000" dirty="0">
                        <a:solidFill>
                          <a:schemeClr val="tx1"/>
                        </a:solidFill>
                      </a:endParaRPr>
                    </a:p>
                    <a:p>
                      <a:r>
                        <a:rPr kumimoji="1" lang="ja-JP" altLang="en-US" sz="2000" dirty="0">
                          <a:solidFill>
                            <a:schemeClr val="tx1"/>
                          </a:solidFill>
                        </a:rPr>
                        <a:t>  →使い方がわからない</a:t>
                      </a:r>
                      <a:endParaRPr kumimoji="1" lang="en-US" altLang="ja-JP" sz="2000" dirty="0">
                        <a:solidFill>
                          <a:schemeClr val="tx1"/>
                        </a:solidFill>
                      </a:endParaRPr>
                    </a:p>
                    <a:p>
                      <a:r>
                        <a:rPr kumimoji="1" lang="ja-JP" altLang="en-US" sz="2000" dirty="0">
                          <a:solidFill>
                            <a:schemeClr val="tx1"/>
                          </a:solidFill>
                        </a:rPr>
                        <a:t>・自宅の修繕が必要</a:t>
                      </a:r>
                      <a:endParaRPr kumimoji="1" lang="en-US" altLang="ja-JP" sz="2000" dirty="0">
                        <a:solidFill>
                          <a:schemeClr val="tx1"/>
                        </a:solidFill>
                      </a:endParaRPr>
                    </a:p>
                    <a:p>
                      <a:r>
                        <a:rPr kumimoji="1" lang="ja-JP" altLang="en-US" sz="2000" dirty="0">
                          <a:solidFill>
                            <a:schemeClr val="tx1"/>
                          </a:solidFill>
                        </a:rPr>
                        <a:t>　→収入を増やす必要有</a:t>
                      </a:r>
                      <a:endParaRPr kumimoji="1" lang="en-US" altLang="ja-JP" sz="2000" dirty="0">
                        <a:solidFill>
                          <a:schemeClr val="tx1"/>
                        </a:solidFill>
                      </a:endParaRPr>
                    </a:p>
                    <a:p>
                      <a:r>
                        <a:rPr kumimoji="1" lang="ja-JP" altLang="en-US" sz="2000" dirty="0">
                          <a:solidFill>
                            <a:schemeClr val="tx1"/>
                          </a:solidFill>
                        </a:rPr>
                        <a:t>　　 保護世帯ではない</a:t>
                      </a:r>
                      <a:endParaRPr kumimoji="1" lang="en-US" altLang="ja-JP"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000" dirty="0">
                          <a:solidFill>
                            <a:schemeClr val="tx1"/>
                          </a:solidFill>
                        </a:rPr>
                        <a:t>・週</a:t>
                      </a:r>
                      <a:r>
                        <a:rPr kumimoji="1" lang="en-US" altLang="ja-JP" sz="2000" dirty="0">
                          <a:solidFill>
                            <a:schemeClr val="tx1"/>
                          </a:solidFill>
                        </a:rPr>
                        <a:t>3</a:t>
                      </a:r>
                      <a:r>
                        <a:rPr kumimoji="1" lang="ja-JP" altLang="en-US" sz="2000" dirty="0">
                          <a:solidFill>
                            <a:schemeClr val="tx1"/>
                          </a:solidFill>
                        </a:rPr>
                        <a:t>回　訓練</a:t>
                      </a:r>
                      <a:endParaRPr kumimoji="1" lang="en-US" altLang="ja-JP" sz="2000" dirty="0">
                        <a:solidFill>
                          <a:schemeClr val="tx1"/>
                        </a:solidFill>
                      </a:endParaRPr>
                    </a:p>
                    <a:p>
                      <a:r>
                        <a:rPr kumimoji="1" lang="ja-JP" altLang="en-US" sz="2000" dirty="0">
                          <a:solidFill>
                            <a:schemeClr val="tx1"/>
                          </a:solidFill>
                        </a:rPr>
                        <a:t>・他の訓練者や入所者</a:t>
                      </a:r>
                      <a:endParaRPr kumimoji="1" lang="en-US" altLang="ja-JP" sz="2000" dirty="0">
                        <a:solidFill>
                          <a:schemeClr val="tx1"/>
                        </a:solidFill>
                      </a:endParaRPr>
                    </a:p>
                    <a:p>
                      <a:r>
                        <a:rPr kumimoji="1" lang="ja-JP" altLang="en-US" sz="2000" dirty="0">
                          <a:solidFill>
                            <a:schemeClr val="tx1"/>
                          </a:solidFill>
                        </a:rPr>
                        <a:t>　への声掛けに課題</a:t>
                      </a:r>
                      <a:endParaRPr kumimoji="1" lang="en-US" altLang="ja-JP" sz="2000" dirty="0">
                        <a:solidFill>
                          <a:schemeClr val="tx1"/>
                        </a:solidFill>
                      </a:endParaRPr>
                    </a:p>
                    <a:p>
                      <a:endParaRPr kumimoji="1" lang="en-US" altLang="ja-JP" sz="2000" dirty="0">
                        <a:solidFill>
                          <a:schemeClr val="tx1"/>
                        </a:solidFill>
                      </a:endParaRPr>
                    </a:p>
                    <a:p>
                      <a:r>
                        <a:rPr kumimoji="1" lang="ja-JP" altLang="en-US" sz="2000" dirty="0">
                          <a:solidFill>
                            <a:schemeClr val="tx1"/>
                          </a:solidFill>
                        </a:rPr>
                        <a:t>・</a:t>
                      </a:r>
                      <a:r>
                        <a:rPr kumimoji="1" lang="en-US" altLang="ja-JP" sz="2000" dirty="0">
                          <a:solidFill>
                            <a:schemeClr val="tx1"/>
                          </a:solidFill>
                        </a:rPr>
                        <a:t>R3</a:t>
                      </a:r>
                      <a:r>
                        <a:rPr kumimoji="1" lang="ja-JP" altLang="en-US" sz="2000" dirty="0">
                          <a:solidFill>
                            <a:schemeClr val="tx1"/>
                          </a:solidFill>
                        </a:rPr>
                        <a:t>年　生活保護受給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000" dirty="0">
                          <a:solidFill>
                            <a:schemeClr val="tx1"/>
                          </a:solidFill>
                        </a:rPr>
                        <a:t>・コミュニケーションは多少</a:t>
                      </a:r>
                      <a:endParaRPr kumimoji="1" lang="en-US" altLang="ja-JP" sz="2000" dirty="0">
                        <a:solidFill>
                          <a:schemeClr val="tx1"/>
                        </a:solidFill>
                      </a:endParaRPr>
                    </a:p>
                    <a:p>
                      <a:r>
                        <a:rPr kumimoji="1" lang="ja-JP" altLang="en-US" sz="2000" dirty="0">
                          <a:solidFill>
                            <a:schemeClr val="tx1"/>
                          </a:solidFill>
                        </a:rPr>
                        <a:t>　改善</a:t>
                      </a:r>
                      <a:endParaRPr kumimoji="1" lang="en-US" altLang="ja-JP" sz="2000" dirty="0">
                        <a:solidFill>
                          <a:schemeClr val="tx1"/>
                        </a:solidFill>
                      </a:endParaRPr>
                    </a:p>
                    <a:p>
                      <a:r>
                        <a:rPr kumimoji="1" lang="ja-JP" altLang="en-US" sz="2000" dirty="0">
                          <a:solidFill>
                            <a:schemeClr val="tx1"/>
                          </a:solidFill>
                        </a:rPr>
                        <a:t>・今後も訓練を継続</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1661806"/>
                  </a:ext>
                </a:extLst>
              </a:tr>
              <a:tr h="342380">
                <a:tc gridSpan="3">
                  <a:txBody>
                    <a:bodyPr/>
                    <a:lstStyle/>
                    <a:p>
                      <a:pPr algn="ctr"/>
                      <a:r>
                        <a:rPr kumimoji="1" lang="ja-JP" altLang="en-US" sz="2000" b="1" dirty="0">
                          <a:solidFill>
                            <a:schemeClr val="tx1"/>
                          </a:solidFill>
                        </a:rPr>
                        <a:t>本人の感想</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5B2F6"/>
                    </a:solidFill>
                  </a:tcPr>
                </a:tc>
                <a:tc hMerge="1">
                  <a:txBody>
                    <a:bodyPr/>
                    <a:lstStyle/>
                    <a:p>
                      <a:endParaRPr kumimoji="1" lang="ja-JP" alt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sz="2000" dirty="0">
                        <a:solidFill>
                          <a:schemeClr val="tx1"/>
                        </a:solidFill>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8244759"/>
                  </a:ext>
                </a:extLst>
              </a:tr>
              <a:tr h="724517">
                <a:tc gridSpan="3">
                  <a:txBody>
                    <a:bodyPr/>
                    <a:lstStyle/>
                    <a:p>
                      <a:r>
                        <a:rPr kumimoji="1" lang="ja-JP" altLang="en-US" sz="2000" dirty="0">
                          <a:solidFill>
                            <a:schemeClr val="tx1"/>
                          </a:solidFill>
                        </a:rPr>
                        <a:t>・忙しくなって自分の時間が無くなったが、充実している</a:t>
                      </a:r>
                      <a:endParaRPr kumimoji="1" lang="en-US" altLang="ja-JP" sz="2000" dirty="0">
                        <a:solidFill>
                          <a:schemeClr val="tx1"/>
                        </a:solidFill>
                      </a:endParaRPr>
                    </a:p>
                    <a:p>
                      <a:r>
                        <a:rPr kumimoji="1" lang="ja-JP" altLang="en-US" sz="2000" dirty="0">
                          <a:solidFill>
                            <a:schemeClr val="tx1"/>
                          </a:solidFill>
                        </a:rPr>
                        <a:t>・話したり、相談できる場ができた</a:t>
                      </a:r>
                      <a:endParaRPr kumimoji="1" lang="en-US" altLang="ja-JP"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r>
                        <a:rPr kumimoji="1" lang="ja-JP" altLang="en-US" sz="2000" dirty="0">
                          <a:solidFill>
                            <a:schemeClr val="tx1"/>
                          </a:solidFill>
                        </a:rPr>
                        <a:t>・訓練を通して、現在の</a:t>
                      </a:r>
                      <a:endParaRPr kumimoji="1" lang="en-US" altLang="ja-JP" sz="2000" dirty="0">
                        <a:solidFill>
                          <a:schemeClr val="tx1"/>
                        </a:solidFill>
                      </a:endParaRPr>
                    </a:p>
                    <a:p>
                      <a:r>
                        <a:rPr kumimoji="1" lang="ja-JP" altLang="en-US" sz="2000" dirty="0">
                          <a:solidFill>
                            <a:schemeClr val="tx1"/>
                          </a:solidFill>
                        </a:rPr>
                        <a:t>　自分なりにできるやり</a:t>
                      </a:r>
                      <a:endParaRPr kumimoji="1" lang="en-US" altLang="ja-JP" sz="2000" dirty="0">
                        <a:solidFill>
                          <a:schemeClr val="tx1"/>
                        </a:solidFill>
                      </a:endParaRPr>
                    </a:p>
                    <a:p>
                      <a:r>
                        <a:rPr kumimoji="1" lang="ja-JP" altLang="en-US" sz="2000" dirty="0">
                          <a:solidFill>
                            <a:schemeClr val="tx1"/>
                          </a:solidFill>
                        </a:rPr>
                        <a:t>　方を考えながら取り</a:t>
                      </a:r>
                      <a:endParaRPr kumimoji="1" lang="en-US" altLang="ja-JP" sz="2000" dirty="0">
                        <a:solidFill>
                          <a:schemeClr val="tx1"/>
                        </a:solidFill>
                      </a:endParaRPr>
                    </a:p>
                    <a:p>
                      <a:r>
                        <a:rPr kumimoji="1" lang="ja-JP" altLang="en-US" sz="2000" dirty="0">
                          <a:solidFill>
                            <a:schemeClr val="tx1"/>
                          </a:solidFill>
                        </a:rPr>
                        <a:t>　組めた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r>
                        <a:rPr kumimoji="1" lang="ja-JP" altLang="en-US" sz="2000" dirty="0">
                          <a:solidFill>
                            <a:schemeClr val="tx1"/>
                          </a:solidFill>
                        </a:rPr>
                        <a:t>・仕事をする自信を取り</a:t>
                      </a:r>
                      <a:endParaRPr kumimoji="1" lang="en-US" altLang="ja-JP" sz="2000" dirty="0">
                        <a:solidFill>
                          <a:schemeClr val="tx1"/>
                        </a:solidFill>
                      </a:endParaRPr>
                    </a:p>
                    <a:p>
                      <a:r>
                        <a:rPr kumimoji="1" lang="ja-JP" altLang="en-US" sz="2000" dirty="0">
                          <a:solidFill>
                            <a:schemeClr val="tx1"/>
                          </a:solidFill>
                        </a:rPr>
                        <a:t>　戻せたため訓練終了</a:t>
                      </a:r>
                      <a:endParaRPr kumimoji="1" lang="en-US" altLang="ja-JP" sz="2000" dirty="0">
                        <a:solidFill>
                          <a:schemeClr val="tx1"/>
                        </a:solidFill>
                      </a:endParaRPr>
                    </a:p>
                    <a:p>
                      <a:r>
                        <a:rPr kumimoji="1" lang="ja-JP" altLang="en-US" sz="2000" dirty="0">
                          <a:solidFill>
                            <a:schemeClr val="tx1"/>
                          </a:solidFill>
                        </a:rPr>
                        <a:t>　　→パート就労へ</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1591030"/>
                  </a:ext>
                </a:extLst>
              </a:tr>
            </a:tbl>
          </a:graphicData>
        </a:graphic>
      </p:graphicFrame>
    </p:spTree>
    <p:extLst>
      <p:ext uri="{BB962C8B-B14F-4D97-AF65-F5344CB8AC3E}">
        <p14:creationId xmlns:p14="http://schemas.microsoft.com/office/powerpoint/2010/main" val="910658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3EEC5A-DAE8-2B78-B31D-1D6C6CC4ADED}"/>
              </a:ext>
            </a:extLst>
          </p:cNvPr>
          <p:cNvSpPr>
            <a:spLocks noGrp="1"/>
          </p:cNvSpPr>
          <p:nvPr>
            <p:ph type="title"/>
          </p:nvPr>
        </p:nvSpPr>
        <p:spPr/>
        <p:txBody>
          <a:bodyPr/>
          <a:lstStyle/>
          <a:p>
            <a:r>
              <a:rPr lang="ja-JP" altLang="en-US" dirty="0">
                <a:solidFill>
                  <a:schemeClr val="tx1">
                    <a:lumMod val="75000"/>
                    <a:lumOff val="25000"/>
                  </a:schemeClr>
                </a:solidFill>
              </a:rPr>
              <a:t>５．就労訓練事業</a:t>
            </a:r>
            <a:r>
              <a:rPr lang="en-US" altLang="ja-JP" dirty="0">
                <a:solidFill>
                  <a:schemeClr val="tx1">
                    <a:lumMod val="75000"/>
                    <a:lumOff val="25000"/>
                  </a:schemeClr>
                </a:solidFill>
              </a:rPr>
              <a:t>(</a:t>
            </a:r>
            <a:r>
              <a:rPr lang="ja-JP" altLang="en-US" dirty="0">
                <a:solidFill>
                  <a:schemeClr val="tx1">
                    <a:lumMod val="75000"/>
                    <a:lumOff val="25000"/>
                  </a:schemeClr>
                </a:solidFill>
              </a:rPr>
              <a:t>３</a:t>
            </a:r>
            <a:r>
              <a:rPr lang="en-US" altLang="ja-JP" dirty="0">
                <a:solidFill>
                  <a:schemeClr val="tx1">
                    <a:lumMod val="75000"/>
                    <a:lumOff val="25000"/>
                  </a:schemeClr>
                </a:solidFill>
              </a:rPr>
              <a:t>)</a:t>
            </a:r>
            <a:endParaRPr kumimoji="1" lang="ja-JP" altLang="en-US" dirty="0"/>
          </a:p>
        </p:txBody>
      </p:sp>
      <p:sp>
        <p:nvSpPr>
          <p:cNvPr id="4" name="スライド番号プレースホルダー 3">
            <a:extLst>
              <a:ext uri="{FF2B5EF4-FFF2-40B4-BE49-F238E27FC236}">
                <a16:creationId xmlns:a16="http://schemas.microsoft.com/office/drawing/2014/main" id="{625DA223-0799-F824-B998-65C4EC1A211E}"/>
              </a:ext>
            </a:extLst>
          </p:cNvPr>
          <p:cNvSpPr>
            <a:spLocks noGrp="1"/>
          </p:cNvSpPr>
          <p:nvPr>
            <p:ph type="sldNum" sz="quarter" idx="12"/>
          </p:nvPr>
        </p:nvSpPr>
        <p:spPr/>
        <p:txBody>
          <a:bodyPr/>
          <a:lstStyle/>
          <a:p>
            <a:fld id="{83A0EA2E-FCCE-48E7-A6AB-341DB5BD8C03}" type="slidenum">
              <a:rPr lang="ja-JP" altLang="en-US" smtClean="0"/>
              <a:pPr/>
              <a:t>11</a:t>
            </a:fld>
            <a:endParaRPr lang="ja-JP" altLang="en-US"/>
          </a:p>
        </p:txBody>
      </p:sp>
      <p:sp>
        <p:nvSpPr>
          <p:cNvPr id="5" name="コンテンツ プレースホルダー 4">
            <a:extLst>
              <a:ext uri="{FF2B5EF4-FFF2-40B4-BE49-F238E27FC236}">
                <a16:creationId xmlns:a16="http://schemas.microsoft.com/office/drawing/2014/main" id="{E32C4B4B-365A-9883-49E8-988FC2F93DD1}"/>
              </a:ext>
            </a:extLst>
          </p:cNvPr>
          <p:cNvSpPr>
            <a:spLocks noGrp="1"/>
          </p:cNvSpPr>
          <p:nvPr>
            <p:ph idx="1"/>
          </p:nvPr>
        </p:nvSpPr>
        <p:spPr>
          <a:xfrm>
            <a:off x="1096962" y="1130299"/>
            <a:ext cx="7078047" cy="892464"/>
          </a:xfrm>
        </p:spPr>
        <p:txBody>
          <a:bodyPr/>
          <a:lstStyle/>
          <a:p>
            <a:r>
              <a:rPr lang="ja-JP" altLang="en-US" sz="2400" dirty="0"/>
              <a:t>〇事例紹介②</a:t>
            </a:r>
            <a:endParaRPr lang="en-US" altLang="ja-JP" sz="2400" dirty="0"/>
          </a:p>
          <a:p>
            <a:r>
              <a:rPr lang="ja-JP" altLang="en-US" sz="2400" dirty="0"/>
              <a:t>　　</a:t>
            </a:r>
            <a:r>
              <a:rPr lang="en-US" altLang="ja-JP" sz="2800" u="sng" dirty="0"/>
              <a:t>B</a:t>
            </a:r>
            <a:r>
              <a:rPr lang="ja-JP" altLang="en-US" sz="2800" u="sng" dirty="0"/>
              <a:t>氏　</a:t>
            </a:r>
            <a:r>
              <a:rPr lang="en-US" altLang="ja-JP" sz="2800" u="sng" dirty="0"/>
              <a:t>50</a:t>
            </a:r>
            <a:r>
              <a:rPr lang="ja-JP" altLang="en-US" sz="2800" u="sng" dirty="0"/>
              <a:t>代　（</a:t>
            </a:r>
            <a:r>
              <a:rPr lang="en-US" altLang="ja-JP" sz="2800" u="sng" dirty="0"/>
              <a:t>R2</a:t>
            </a:r>
            <a:r>
              <a:rPr lang="ja-JP" altLang="en-US" sz="2800" u="sng" dirty="0"/>
              <a:t>年</a:t>
            </a:r>
            <a:r>
              <a:rPr lang="en-US" altLang="ja-JP" sz="2800" u="sng" dirty="0"/>
              <a:t>10</a:t>
            </a:r>
            <a:r>
              <a:rPr lang="ja-JP" altLang="en-US" sz="2800" u="sng" dirty="0"/>
              <a:t>月より訓練開始）</a:t>
            </a:r>
            <a:endParaRPr lang="ja-JP" altLang="en-US" sz="2400" u="sng" dirty="0"/>
          </a:p>
        </p:txBody>
      </p:sp>
      <p:graphicFrame>
        <p:nvGraphicFramePr>
          <p:cNvPr id="7" name="表 6">
            <a:extLst>
              <a:ext uri="{FF2B5EF4-FFF2-40B4-BE49-F238E27FC236}">
                <a16:creationId xmlns:a16="http://schemas.microsoft.com/office/drawing/2014/main" id="{C53820CF-D1D0-3904-8838-2B4519123964}"/>
              </a:ext>
            </a:extLst>
          </p:cNvPr>
          <p:cNvGraphicFramePr>
            <a:graphicFrameLocks noGrp="1"/>
          </p:cNvGraphicFramePr>
          <p:nvPr>
            <p:extLst>
              <p:ext uri="{D42A27DB-BD31-4B8C-83A1-F6EECF244321}">
                <p14:modId xmlns:p14="http://schemas.microsoft.com/office/powerpoint/2010/main" val="2044327608"/>
              </p:ext>
            </p:extLst>
          </p:nvPr>
        </p:nvGraphicFramePr>
        <p:xfrm>
          <a:off x="1096963" y="2224790"/>
          <a:ext cx="9931254" cy="3864827"/>
        </p:xfrm>
        <a:graphic>
          <a:graphicData uri="http://schemas.openxmlformats.org/drawingml/2006/table">
            <a:tbl>
              <a:tblPr firstRow="1" bandRow="1">
                <a:tableStyleId>{F5AB1C69-6EDB-4FF4-983F-18BD219EF322}</a:tableStyleId>
              </a:tblPr>
              <a:tblGrid>
                <a:gridCol w="3310418">
                  <a:extLst>
                    <a:ext uri="{9D8B030D-6E8A-4147-A177-3AD203B41FA5}">
                      <a16:colId xmlns:a16="http://schemas.microsoft.com/office/drawing/2014/main" val="2820941315"/>
                    </a:ext>
                  </a:extLst>
                </a:gridCol>
                <a:gridCol w="3310418">
                  <a:extLst>
                    <a:ext uri="{9D8B030D-6E8A-4147-A177-3AD203B41FA5}">
                      <a16:colId xmlns:a16="http://schemas.microsoft.com/office/drawing/2014/main" val="280058298"/>
                    </a:ext>
                  </a:extLst>
                </a:gridCol>
                <a:gridCol w="3310418">
                  <a:extLst>
                    <a:ext uri="{9D8B030D-6E8A-4147-A177-3AD203B41FA5}">
                      <a16:colId xmlns:a16="http://schemas.microsoft.com/office/drawing/2014/main" val="3645939305"/>
                    </a:ext>
                  </a:extLst>
                </a:gridCol>
              </a:tblGrid>
              <a:tr h="343417">
                <a:tc>
                  <a:txBody>
                    <a:bodyPr/>
                    <a:lstStyle/>
                    <a:p>
                      <a:pPr algn="ctr"/>
                      <a:r>
                        <a:rPr kumimoji="1" lang="ja-JP" altLang="en-US" sz="2000" dirty="0">
                          <a:solidFill>
                            <a:schemeClr val="tx1"/>
                          </a:solidFill>
                        </a:rPr>
                        <a:t>訓練前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kumimoji="1" lang="ja-JP" altLang="en-US" sz="2000" dirty="0">
                          <a:solidFill>
                            <a:schemeClr val="tx1"/>
                          </a:solidFill>
                        </a:rPr>
                        <a:t>訓練中の状況</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kumimoji="1" lang="ja-JP" altLang="en-US" sz="2000" dirty="0">
                          <a:solidFill>
                            <a:schemeClr val="tx1"/>
                          </a:solidFill>
                        </a:rPr>
                        <a:t>訓練後</a:t>
                      </a:r>
                      <a:r>
                        <a:rPr kumimoji="1" lang="en-US" altLang="ja-JP" sz="2000" dirty="0">
                          <a:solidFill>
                            <a:schemeClr val="tx1"/>
                          </a:solidFill>
                        </a:rPr>
                        <a:t>(R4</a:t>
                      </a:r>
                      <a:r>
                        <a:rPr kumimoji="1" lang="ja-JP" altLang="en-US" sz="2000" dirty="0">
                          <a:solidFill>
                            <a:schemeClr val="tx1"/>
                          </a:solidFill>
                        </a:rPr>
                        <a:t>年</a:t>
                      </a:r>
                      <a:r>
                        <a:rPr kumimoji="1" lang="en-US" altLang="ja-JP" sz="2000" dirty="0">
                          <a:solidFill>
                            <a:schemeClr val="tx1"/>
                          </a:solidFill>
                        </a:rPr>
                        <a:t>3</a:t>
                      </a:r>
                      <a:r>
                        <a:rPr kumimoji="1" lang="ja-JP" altLang="en-US" sz="2000" dirty="0">
                          <a:solidFill>
                            <a:schemeClr val="tx1"/>
                          </a:solidFill>
                        </a:rPr>
                        <a:t>月</a:t>
                      </a:r>
                      <a:r>
                        <a:rPr kumimoji="1" lang="en-US" altLang="ja-JP" sz="2000" dirty="0">
                          <a:solidFill>
                            <a:schemeClr val="tx1"/>
                          </a:solidFill>
                        </a:rPr>
                        <a:t>)</a:t>
                      </a:r>
                      <a:endParaRPr kumimoji="1" lang="ja-JP" alt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629327080"/>
                  </a:ext>
                </a:extLst>
              </a:tr>
              <a:tr h="1921019">
                <a:tc>
                  <a:txBody>
                    <a:bodyPr/>
                    <a:lstStyle/>
                    <a:p>
                      <a:r>
                        <a:rPr kumimoji="1" lang="ja-JP" altLang="en-US" sz="2000" dirty="0">
                          <a:solidFill>
                            <a:schemeClr val="tx1"/>
                          </a:solidFill>
                        </a:rPr>
                        <a:t>・飲食業や高齢者施設、</a:t>
                      </a:r>
                      <a:endParaRPr kumimoji="1" lang="en-US" altLang="ja-JP" sz="2000" dirty="0">
                        <a:solidFill>
                          <a:schemeClr val="tx1"/>
                        </a:solidFill>
                      </a:endParaRPr>
                    </a:p>
                    <a:p>
                      <a:r>
                        <a:rPr kumimoji="1" lang="ja-JP" altLang="en-US" sz="2000" dirty="0">
                          <a:solidFill>
                            <a:schemeClr val="tx1"/>
                          </a:solidFill>
                        </a:rPr>
                        <a:t>　建設業などの職歴有</a:t>
                      </a:r>
                      <a:endParaRPr kumimoji="1" lang="en-US" altLang="ja-JP" sz="2000" dirty="0">
                        <a:solidFill>
                          <a:schemeClr val="tx1"/>
                        </a:solidFill>
                      </a:endParaRPr>
                    </a:p>
                    <a:p>
                      <a:r>
                        <a:rPr kumimoji="1" lang="ja-JP" altLang="en-US" sz="2000" dirty="0">
                          <a:solidFill>
                            <a:schemeClr val="tx1"/>
                          </a:solidFill>
                        </a:rPr>
                        <a:t>・大腿骨頭壊死</a:t>
                      </a:r>
                      <a:endParaRPr kumimoji="1" lang="en-US" altLang="ja-JP" sz="2000" dirty="0">
                        <a:solidFill>
                          <a:schemeClr val="tx1"/>
                        </a:solidFill>
                      </a:endParaRPr>
                    </a:p>
                    <a:p>
                      <a:r>
                        <a:rPr kumimoji="1" lang="ja-JP" altLang="en-US" sz="2000" dirty="0">
                          <a:solidFill>
                            <a:schemeClr val="tx1"/>
                          </a:solidFill>
                        </a:rPr>
                        <a:t>　両股関節に人工関節を</a:t>
                      </a:r>
                      <a:endParaRPr kumimoji="1" lang="en-US" altLang="ja-JP" sz="2000" dirty="0">
                        <a:solidFill>
                          <a:schemeClr val="tx1"/>
                        </a:solidFill>
                      </a:endParaRPr>
                    </a:p>
                    <a:p>
                      <a:r>
                        <a:rPr kumimoji="1" lang="ja-JP" altLang="en-US" sz="2000" dirty="0">
                          <a:solidFill>
                            <a:schemeClr val="tx1"/>
                          </a:solidFill>
                        </a:rPr>
                        <a:t>　入れていたが除去</a:t>
                      </a:r>
                      <a:endParaRPr kumimoji="1" lang="en-US" altLang="ja-JP" sz="2000" dirty="0">
                        <a:solidFill>
                          <a:schemeClr val="tx1"/>
                        </a:solidFill>
                      </a:endParaRPr>
                    </a:p>
                    <a:p>
                      <a:r>
                        <a:rPr kumimoji="1" lang="ja-JP" altLang="en-US" sz="2000" dirty="0">
                          <a:solidFill>
                            <a:schemeClr val="tx1"/>
                          </a:solidFill>
                        </a:rPr>
                        <a:t>・単身保護世帯</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000" dirty="0">
                          <a:solidFill>
                            <a:schemeClr val="tx1"/>
                          </a:solidFill>
                        </a:rPr>
                        <a:t>・訓練を通して、体力もふまえ</a:t>
                      </a:r>
                      <a:endParaRPr kumimoji="1" lang="en-US" altLang="ja-JP" sz="2000" dirty="0">
                        <a:solidFill>
                          <a:schemeClr val="tx1"/>
                        </a:solidFill>
                      </a:endParaRPr>
                    </a:p>
                    <a:p>
                      <a:r>
                        <a:rPr kumimoji="1" lang="ja-JP" altLang="en-US" sz="2000" dirty="0">
                          <a:solidFill>
                            <a:schemeClr val="tx1"/>
                          </a:solidFill>
                        </a:rPr>
                        <a:t>　て自分なりにできるやり方</a:t>
                      </a:r>
                      <a:endParaRPr kumimoji="1" lang="en-US" altLang="ja-JP" sz="2000" dirty="0">
                        <a:solidFill>
                          <a:schemeClr val="tx1"/>
                        </a:solidFill>
                      </a:endParaRPr>
                    </a:p>
                    <a:p>
                      <a:r>
                        <a:rPr kumimoji="1" lang="ja-JP" altLang="en-US" sz="2000" dirty="0">
                          <a:solidFill>
                            <a:schemeClr val="tx1"/>
                          </a:solidFill>
                        </a:rPr>
                        <a:t>　を考えながら取り組めてい</a:t>
                      </a:r>
                      <a:endParaRPr kumimoji="1" lang="en-US" altLang="ja-JP" sz="2000" dirty="0">
                        <a:solidFill>
                          <a:schemeClr val="tx1"/>
                        </a:solidFill>
                      </a:endParaRPr>
                    </a:p>
                    <a:p>
                      <a:r>
                        <a:rPr kumimoji="1" lang="ja-JP" altLang="en-US" sz="2000" dirty="0">
                          <a:solidFill>
                            <a:schemeClr val="tx1"/>
                          </a:solidFill>
                        </a:rPr>
                        <a:t>　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000" dirty="0">
                          <a:solidFill>
                            <a:schemeClr val="tx1"/>
                          </a:solidFill>
                        </a:rPr>
                        <a:t>・仕事をする自信を取り</a:t>
                      </a:r>
                      <a:endParaRPr kumimoji="1" lang="en-US" altLang="ja-JP" sz="2000" dirty="0">
                        <a:solidFill>
                          <a:schemeClr val="tx1"/>
                        </a:solidFill>
                      </a:endParaRPr>
                    </a:p>
                    <a:p>
                      <a:r>
                        <a:rPr kumimoji="1" lang="ja-JP" altLang="en-US" sz="2000" dirty="0">
                          <a:solidFill>
                            <a:schemeClr val="tx1"/>
                          </a:solidFill>
                        </a:rPr>
                        <a:t>　戻せたため訓練終了</a:t>
                      </a:r>
                      <a:endParaRPr kumimoji="1" lang="en-US" altLang="ja-JP" sz="2000" dirty="0">
                        <a:solidFill>
                          <a:schemeClr val="tx1"/>
                        </a:solidFill>
                      </a:endParaRPr>
                    </a:p>
                    <a:p>
                      <a:r>
                        <a:rPr kumimoji="1" lang="ja-JP" altLang="en-US" sz="2000" dirty="0">
                          <a:solidFill>
                            <a:schemeClr val="tx1"/>
                          </a:solidFill>
                        </a:rPr>
                        <a:t>　　→</a:t>
                      </a:r>
                      <a:r>
                        <a:rPr kumimoji="1" lang="en-US" altLang="ja-JP" sz="2000" dirty="0">
                          <a:solidFill>
                            <a:schemeClr val="tx1"/>
                          </a:solidFill>
                        </a:rPr>
                        <a:t>R4</a:t>
                      </a:r>
                      <a:r>
                        <a:rPr kumimoji="1" lang="ja-JP" altLang="en-US" sz="2000" dirty="0">
                          <a:solidFill>
                            <a:schemeClr val="tx1"/>
                          </a:solidFill>
                        </a:rPr>
                        <a:t>年</a:t>
                      </a:r>
                      <a:r>
                        <a:rPr kumimoji="1" lang="en-US" altLang="ja-JP" sz="2000" dirty="0">
                          <a:solidFill>
                            <a:schemeClr val="tx1"/>
                          </a:solidFill>
                        </a:rPr>
                        <a:t>5</a:t>
                      </a:r>
                      <a:r>
                        <a:rPr kumimoji="1" lang="ja-JP" altLang="en-US" sz="2000" dirty="0">
                          <a:solidFill>
                            <a:schemeClr val="tx1"/>
                          </a:solidFill>
                        </a:rPr>
                        <a:t>月　パート就労へ</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1661806"/>
                  </a:ext>
                </a:extLst>
              </a:tr>
              <a:tr h="343417">
                <a:tc gridSpan="3">
                  <a:txBody>
                    <a:bodyPr/>
                    <a:lstStyle/>
                    <a:p>
                      <a:pPr algn="ctr"/>
                      <a:r>
                        <a:rPr kumimoji="1" lang="ja-JP" altLang="en-US" sz="2000" b="1" dirty="0">
                          <a:solidFill>
                            <a:schemeClr val="tx1"/>
                          </a:solidFill>
                        </a:rPr>
                        <a:t>本人の感想</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5B2F6"/>
                    </a:solidFill>
                  </a:tcPr>
                </a:tc>
                <a:tc hMerge="1">
                  <a:txBody>
                    <a:bodyPr/>
                    <a:lstStyle/>
                    <a:p>
                      <a:endParaRPr kumimoji="1" lang="ja-JP" alt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sz="2000" dirty="0">
                        <a:solidFill>
                          <a:schemeClr val="tx1"/>
                        </a:solidFill>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8244759"/>
                  </a:ext>
                </a:extLst>
              </a:tr>
              <a:tr h="1151328">
                <a:tc gridSpan="3">
                  <a:txBody>
                    <a:bodyPr/>
                    <a:lstStyle/>
                    <a:p>
                      <a:r>
                        <a:rPr kumimoji="1" lang="ja-JP" altLang="en-US" sz="2000" dirty="0">
                          <a:solidFill>
                            <a:schemeClr val="tx1"/>
                          </a:solidFill>
                        </a:rPr>
                        <a:t>・健康、体力に気をつけて取り組むことができた</a:t>
                      </a:r>
                      <a:endParaRPr kumimoji="1" lang="en-US" altLang="ja-JP"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r>
                        <a:rPr kumimoji="1" lang="ja-JP" altLang="en-US" sz="2000" dirty="0">
                          <a:solidFill>
                            <a:schemeClr val="tx1"/>
                          </a:solidFill>
                        </a:rPr>
                        <a:t>・訓練を通して、現在の</a:t>
                      </a:r>
                      <a:endParaRPr kumimoji="1" lang="en-US" altLang="ja-JP" sz="2000" dirty="0">
                        <a:solidFill>
                          <a:schemeClr val="tx1"/>
                        </a:solidFill>
                      </a:endParaRPr>
                    </a:p>
                    <a:p>
                      <a:r>
                        <a:rPr kumimoji="1" lang="ja-JP" altLang="en-US" sz="2000" dirty="0">
                          <a:solidFill>
                            <a:schemeClr val="tx1"/>
                          </a:solidFill>
                        </a:rPr>
                        <a:t>　自分なりにできるやり</a:t>
                      </a:r>
                      <a:endParaRPr kumimoji="1" lang="en-US" altLang="ja-JP" sz="2000" dirty="0">
                        <a:solidFill>
                          <a:schemeClr val="tx1"/>
                        </a:solidFill>
                      </a:endParaRPr>
                    </a:p>
                    <a:p>
                      <a:r>
                        <a:rPr kumimoji="1" lang="ja-JP" altLang="en-US" sz="2000" dirty="0">
                          <a:solidFill>
                            <a:schemeClr val="tx1"/>
                          </a:solidFill>
                        </a:rPr>
                        <a:t>　方を考えながら取り</a:t>
                      </a:r>
                      <a:endParaRPr kumimoji="1" lang="en-US" altLang="ja-JP" sz="2000" dirty="0">
                        <a:solidFill>
                          <a:schemeClr val="tx1"/>
                        </a:solidFill>
                      </a:endParaRPr>
                    </a:p>
                    <a:p>
                      <a:r>
                        <a:rPr kumimoji="1" lang="ja-JP" altLang="en-US" sz="2000" dirty="0">
                          <a:solidFill>
                            <a:schemeClr val="tx1"/>
                          </a:solidFill>
                        </a:rPr>
                        <a:t>　組めた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r>
                        <a:rPr kumimoji="1" lang="ja-JP" altLang="en-US" sz="2000" dirty="0">
                          <a:solidFill>
                            <a:schemeClr val="tx1"/>
                          </a:solidFill>
                        </a:rPr>
                        <a:t>・仕事をする自信を取り</a:t>
                      </a:r>
                      <a:endParaRPr kumimoji="1" lang="en-US" altLang="ja-JP" sz="2000" dirty="0">
                        <a:solidFill>
                          <a:schemeClr val="tx1"/>
                        </a:solidFill>
                      </a:endParaRPr>
                    </a:p>
                    <a:p>
                      <a:r>
                        <a:rPr kumimoji="1" lang="ja-JP" altLang="en-US" sz="2000" dirty="0">
                          <a:solidFill>
                            <a:schemeClr val="tx1"/>
                          </a:solidFill>
                        </a:rPr>
                        <a:t>　戻せたため訓練終了</a:t>
                      </a:r>
                      <a:endParaRPr kumimoji="1" lang="en-US" altLang="ja-JP" sz="2000" dirty="0">
                        <a:solidFill>
                          <a:schemeClr val="tx1"/>
                        </a:solidFill>
                      </a:endParaRPr>
                    </a:p>
                    <a:p>
                      <a:r>
                        <a:rPr kumimoji="1" lang="ja-JP" altLang="en-US" sz="2000" dirty="0">
                          <a:solidFill>
                            <a:schemeClr val="tx1"/>
                          </a:solidFill>
                        </a:rPr>
                        <a:t>　　→パート就労へ</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1591030"/>
                  </a:ext>
                </a:extLst>
              </a:tr>
            </a:tbl>
          </a:graphicData>
        </a:graphic>
      </p:graphicFrame>
    </p:spTree>
    <p:extLst>
      <p:ext uri="{BB962C8B-B14F-4D97-AF65-F5344CB8AC3E}">
        <p14:creationId xmlns:p14="http://schemas.microsoft.com/office/powerpoint/2010/main" val="2305394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四角形: 角を丸くする 11">
            <a:extLst>
              <a:ext uri="{FF2B5EF4-FFF2-40B4-BE49-F238E27FC236}">
                <a16:creationId xmlns:a16="http://schemas.microsoft.com/office/drawing/2014/main" id="{3279AFC5-A96F-9B37-EB87-731FCE013D01}"/>
              </a:ext>
            </a:extLst>
          </p:cNvPr>
          <p:cNvSpPr/>
          <p:nvPr/>
        </p:nvSpPr>
        <p:spPr>
          <a:xfrm>
            <a:off x="852616" y="3505756"/>
            <a:ext cx="10738022" cy="242548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2951D9E0-FC3E-9610-DF06-A64B9062961D}"/>
              </a:ext>
            </a:extLst>
          </p:cNvPr>
          <p:cNvSpPr>
            <a:spLocks noGrp="1"/>
          </p:cNvSpPr>
          <p:nvPr>
            <p:ph type="title"/>
          </p:nvPr>
        </p:nvSpPr>
        <p:spPr/>
        <p:txBody>
          <a:bodyPr>
            <a:noAutofit/>
          </a:bodyPr>
          <a:lstStyle/>
          <a:p>
            <a:pPr fontAlgn="auto">
              <a:spcAft>
                <a:spcPts val="0"/>
              </a:spcAft>
              <a:defRPr/>
            </a:pPr>
            <a:r>
              <a:rPr lang="ja-JP" altLang="en-US" dirty="0">
                <a:solidFill>
                  <a:schemeClr val="tx1">
                    <a:lumMod val="75000"/>
                    <a:lumOff val="25000"/>
                  </a:schemeClr>
                </a:solidFill>
              </a:rPr>
              <a:t>６．つながり活動</a:t>
            </a:r>
          </a:p>
        </p:txBody>
      </p:sp>
      <p:sp>
        <p:nvSpPr>
          <p:cNvPr id="20483" name="コンテンツ プレースホルダー 2">
            <a:extLst>
              <a:ext uri="{FF2B5EF4-FFF2-40B4-BE49-F238E27FC236}">
                <a16:creationId xmlns:a16="http://schemas.microsoft.com/office/drawing/2014/main" id="{2C56FB5F-FE99-2BE7-6342-941988307E75}"/>
              </a:ext>
            </a:extLst>
          </p:cNvPr>
          <p:cNvSpPr>
            <a:spLocks noGrp="1"/>
          </p:cNvSpPr>
          <p:nvPr>
            <p:ph idx="1"/>
          </p:nvPr>
        </p:nvSpPr>
        <p:spPr>
          <a:xfrm>
            <a:off x="1220223" y="2223963"/>
            <a:ext cx="8553972" cy="1112355"/>
          </a:xfrm>
        </p:spPr>
        <p:txBody>
          <a:bodyPr/>
          <a:lstStyle/>
          <a:p>
            <a:pPr>
              <a:buClr>
                <a:srgbClr val="E48312"/>
              </a:buClr>
            </a:pPr>
            <a:r>
              <a:rPr lang="ja-JP" altLang="en-US" sz="2400" dirty="0">
                <a:solidFill>
                  <a:schemeClr val="tx1"/>
                </a:solidFill>
              </a:rPr>
              <a:t>〇赤い羽根福祉基金から助成を受けて</a:t>
            </a:r>
            <a:endParaRPr lang="en-US" altLang="ja-JP" sz="2400" dirty="0">
              <a:solidFill>
                <a:schemeClr val="tx1"/>
              </a:solidFill>
            </a:endParaRPr>
          </a:p>
          <a:p>
            <a:pPr>
              <a:buClr>
                <a:srgbClr val="E48312"/>
              </a:buClr>
            </a:pPr>
            <a:r>
              <a:rPr lang="ja-JP" altLang="en-US" sz="2400" dirty="0">
                <a:solidFill>
                  <a:schemeClr val="tx1"/>
                </a:solidFill>
              </a:rPr>
              <a:t>　　　　　　　　　　　　　　　　　　　　　　　　　　　　　　　　　　　　を実施</a:t>
            </a:r>
            <a:endParaRPr lang="en-US" altLang="ja-JP" sz="2400" dirty="0">
              <a:solidFill>
                <a:schemeClr val="tx1"/>
              </a:solidFill>
            </a:endParaRPr>
          </a:p>
          <a:p>
            <a:pPr>
              <a:buClr>
                <a:srgbClr val="E48312"/>
              </a:buClr>
            </a:pPr>
            <a:endParaRPr lang="en-US" altLang="ja-JP" sz="2400" dirty="0">
              <a:solidFill>
                <a:schemeClr val="tx1"/>
              </a:solidFill>
            </a:endParaRPr>
          </a:p>
          <a:p>
            <a:pPr>
              <a:buClr>
                <a:srgbClr val="E48312"/>
              </a:buClr>
            </a:pPr>
            <a:endParaRPr lang="en-US" altLang="ja-JP" sz="2400" dirty="0">
              <a:solidFill>
                <a:schemeClr val="tx1"/>
              </a:solidFill>
            </a:endParaRPr>
          </a:p>
          <a:p>
            <a:pPr>
              <a:buClr>
                <a:srgbClr val="E48312"/>
              </a:buClr>
            </a:pPr>
            <a:endParaRPr lang="en-US" altLang="ja-JP" sz="2400" dirty="0">
              <a:solidFill>
                <a:schemeClr val="tx1"/>
              </a:solidFill>
            </a:endParaRPr>
          </a:p>
          <a:p>
            <a:pPr>
              <a:buClr>
                <a:srgbClr val="E48312"/>
              </a:buClr>
            </a:pPr>
            <a:endParaRPr lang="en-US" altLang="ja-JP" sz="2400" dirty="0">
              <a:solidFill>
                <a:schemeClr val="tx1"/>
              </a:solidFill>
            </a:endParaRPr>
          </a:p>
        </p:txBody>
      </p:sp>
      <p:sp>
        <p:nvSpPr>
          <p:cNvPr id="20484" name="スライド番号プレースホルダー 3">
            <a:extLst>
              <a:ext uri="{FF2B5EF4-FFF2-40B4-BE49-F238E27FC236}">
                <a16:creationId xmlns:a16="http://schemas.microsoft.com/office/drawing/2014/main" id="{E5D323F6-2BA2-47C8-F563-1D27BEEC803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00F67A88-35AF-4BE0-8DCE-2AD4658DB21C}" type="slidenum">
              <a:rPr lang="ja-JP" altLang="en-US">
                <a:solidFill>
                  <a:srgbClr val="FFFFFF"/>
                </a:solidFill>
              </a:rPr>
              <a:pPr/>
              <a:t>12</a:t>
            </a:fld>
            <a:endParaRPr lang="ja-JP" altLang="en-US">
              <a:solidFill>
                <a:srgbClr val="FFFFFF"/>
              </a:solidFill>
            </a:endParaRPr>
          </a:p>
        </p:txBody>
      </p:sp>
      <p:pic>
        <p:nvPicPr>
          <p:cNvPr id="3" name="コンテンツ プレースホルダー 5">
            <a:extLst>
              <a:ext uri="{FF2B5EF4-FFF2-40B4-BE49-F238E27FC236}">
                <a16:creationId xmlns:a16="http://schemas.microsoft.com/office/drawing/2014/main" id="{410A2465-B8BD-8710-AC55-426516353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9661969" y="1186639"/>
            <a:ext cx="1493394" cy="224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四角形: 角を丸くする 3">
            <a:extLst>
              <a:ext uri="{FF2B5EF4-FFF2-40B4-BE49-F238E27FC236}">
                <a16:creationId xmlns:a16="http://schemas.microsoft.com/office/drawing/2014/main" id="{B0DE2C24-D57B-2476-6349-B1940C2D2773}"/>
              </a:ext>
            </a:extLst>
          </p:cNvPr>
          <p:cNvSpPr/>
          <p:nvPr/>
        </p:nvSpPr>
        <p:spPr>
          <a:xfrm>
            <a:off x="1169022" y="1535541"/>
            <a:ext cx="4342092" cy="518984"/>
          </a:xfrm>
          <a:prstGeom prst="roundRect">
            <a:avLst/>
          </a:prstGeom>
          <a:solidFill>
            <a:srgbClr val="FFCCFF"/>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solidFill>
                  <a:schemeClr val="tx1"/>
                </a:solidFill>
              </a:rPr>
              <a:t>R1</a:t>
            </a:r>
            <a:r>
              <a:rPr kumimoji="1" lang="ja-JP" altLang="en-US" sz="2800" dirty="0">
                <a:solidFill>
                  <a:schemeClr val="tx1"/>
                </a:solidFill>
              </a:rPr>
              <a:t>年</a:t>
            </a:r>
            <a:r>
              <a:rPr kumimoji="1" lang="en-US" altLang="ja-JP" sz="2800" dirty="0">
                <a:solidFill>
                  <a:schemeClr val="tx1"/>
                </a:solidFill>
              </a:rPr>
              <a:t>(10</a:t>
            </a:r>
            <a:r>
              <a:rPr kumimoji="1" lang="ja-JP" altLang="en-US" sz="2800" dirty="0">
                <a:solidFill>
                  <a:schemeClr val="tx1"/>
                </a:solidFill>
              </a:rPr>
              <a:t>月～</a:t>
            </a:r>
            <a:r>
              <a:rPr kumimoji="1" lang="en-US" altLang="ja-JP" sz="2800" dirty="0">
                <a:solidFill>
                  <a:schemeClr val="tx1"/>
                </a:solidFill>
              </a:rPr>
              <a:t>3</a:t>
            </a:r>
            <a:r>
              <a:rPr kumimoji="1" lang="ja-JP" altLang="en-US" sz="2800" dirty="0">
                <a:solidFill>
                  <a:schemeClr val="tx1"/>
                </a:solidFill>
              </a:rPr>
              <a:t>月</a:t>
            </a:r>
            <a:r>
              <a:rPr kumimoji="1" lang="en-US" altLang="ja-JP" sz="2800" dirty="0">
                <a:solidFill>
                  <a:schemeClr val="tx1"/>
                </a:solidFill>
              </a:rPr>
              <a:t>)</a:t>
            </a:r>
            <a:r>
              <a:rPr kumimoji="1" lang="ja-JP" altLang="en-US" sz="2800" dirty="0">
                <a:solidFill>
                  <a:schemeClr val="tx1"/>
                </a:solidFill>
              </a:rPr>
              <a:t>～</a:t>
            </a:r>
            <a:r>
              <a:rPr kumimoji="1" lang="en-US" altLang="ja-JP" sz="2800" dirty="0">
                <a:solidFill>
                  <a:schemeClr val="tx1"/>
                </a:solidFill>
              </a:rPr>
              <a:t>R3</a:t>
            </a:r>
            <a:r>
              <a:rPr kumimoji="1" lang="ja-JP" altLang="en-US" sz="2800" dirty="0">
                <a:solidFill>
                  <a:schemeClr val="tx1"/>
                </a:solidFill>
              </a:rPr>
              <a:t>年度</a:t>
            </a:r>
          </a:p>
        </p:txBody>
      </p:sp>
      <p:sp>
        <p:nvSpPr>
          <p:cNvPr id="6" name="正方形/長方形 5">
            <a:extLst>
              <a:ext uri="{FF2B5EF4-FFF2-40B4-BE49-F238E27FC236}">
                <a16:creationId xmlns:a16="http://schemas.microsoft.com/office/drawing/2014/main" id="{A632A1B2-90F5-936A-2252-38EF798C8D89}"/>
              </a:ext>
            </a:extLst>
          </p:cNvPr>
          <p:cNvSpPr/>
          <p:nvPr/>
        </p:nvSpPr>
        <p:spPr>
          <a:xfrm>
            <a:off x="1336295" y="2700300"/>
            <a:ext cx="7251651" cy="483052"/>
          </a:xfrm>
          <a:prstGeom prst="rect">
            <a:avLst/>
          </a:prstGeom>
          <a:solidFill>
            <a:srgbClr val="FFCCF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400" dirty="0">
                <a:solidFill>
                  <a:schemeClr val="tx1"/>
                </a:solidFill>
              </a:rPr>
              <a:t>施設退所者や生活困窮者への生活相談・サポート事業</a:t>
            </a:r>
          </a:p>
        </p:txBody>
      </p:sp>
      <p:sp>
        <p:nvSpPr>
          <p:cNvPr id="9" name="楕円 8">
            <a:extLst>
              <a:ext uri="{FF2B5EF4-FFF2-40B4-BE49-F238E27FC236}">
                <a16:creationId xmlns:a16="http://schemas.microsoft.com/office/drawing/2014/main" id="{0AC33BE7-3ACC-62AE-DE97-712E5CD2B079}"/>
              </a:ext>
            </a:extLst>
          </p:cNvPr>
          <p:cNvSpPr/>
          <p:nvPr/>
        </p:nvSpPr>
        <p:spPr>
          <a:xfrm>
            <a:off x="1529720" y="3812063"/>
            <a:ext cx="2612147" cy="1760160"/>
          </a:xfrm>
          <a:prstGeom prst="ellipse">
            <a:avLst/>
          </a:prstGeom>
          <a:solidFill>
            <a:srgbClr val="FFFFCC"/>
          </a:solid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rPr>
              <a:t>通所事業の</a:t>
            </a:r>
            <a:endParaRPr kumimoji="1" lang="en-US" altLang="ja-JP" sz="2000" dirty="0">
              <a:solidFill>
                <a:schemeClr val="tx1"/>
              </a:solidFill>
            </a:endParaRPr>
          </a:p>
          <a:p>
            <a:pPr algn="ctr"/>
            <a:r>
              <a:rPr kumimoji="1" lang="ja-JP" altLang="en-US" sz="2000" dirty="0">
                <a:solidFill>
                  <a:schemeClr val="tx1"/>
                </a:solidFill>
              </a:rPr>
              <a:t>ノウハウを活かした地域支援</a:t>
            </a:r>
          </a:p>
        </p:txBody>
      </p:sp>
      <p:sp>
        <p:nvSpPr>
          <p:cNvPr id="10" name="楕円 9">
            <a:extLst>
              <a:ext uri="{FF2B5EF4-FFF2-40B4-BE49-F238E27FC236}">
                <a16:creationId xmlns:a16="http://schemas.microsoft.com/office/drawing/2014/main" id="{B4B4B9D4-459A-95DE-A6B4-87F2DFB8BED1}"/>
              </a:ext>
            </a:extLst>
          </p:cNvPr>
          <p:cNvSpPr/>
          <p:nvPr/>
        </p:nvSpPr>
        <p:spPr>
          <a:xfrm>
            <a:off x="4942807" y="3812063"/>
            <a:ext cx="2612147" cy="1760160"/>
          </a:xfrm>
          <a:prstGeom prst="ellipse">
            <a:avLst/>
          </a:prstGeom>
          <a:solidFill>
            <a:schemeClr val="accent2">
              <a:lumMod val="20000"/>
              <a:lumOff val="80000"/>
            </a:schemeClr>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rPr>
              <a:t>地域の方同士や施設利用者の交流</a:t>
            </a:r>
            <a:endParaRPr kumimoji="1" lang="en-US" altLang="ja-JP" sz="2000" dirty="0">
              <a:solidFill>
                <a:schemeClr val="tx1"/>
              </a:solidFill>
            </a:endParaRPr>
          </a:p>
        </p:txBody>
      </p:sp>
      <p:sp>
        <p:nvSpPr>
          <p:cNvPr id="11" name="楕円 10">
            <a:extLst>
              <a:ext uri="{FF2B5EF4-FFF2-40B4-BE49-F238E27FC236}">
                <a16:creationId xmlns:a16="http://schemas.microsoft.com/office/drawing/2014/main" id="{87B237E8-3084-F85A-DD46-633FDBFD93E7}"/>
              </a:ext>
            </a:extLst>
          </p:cNvPr>
          <p:cNvSpPr/>
          <p:nvPr/>
        </p:nvSpPr>
        <p:spPr>
          <a:xfrm>
            <a:off x="8355895" y="3905338"/>
            <a:ext cx="2612147" cy="1666886"/>
          </a:xfrm>
          <a:prstGeom prst="ellipse">
            <a:avLst/>
          </a:prstGeom>
          <a:solidFill>
            <a:srgbClr val="CCFFCC"/>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rPr>
              <a:t>既存の地域のネットワークとの連携</a:t>
            </a:r>
          </a:p>
        </p:txBody>
      </p:sp>
    </p:spTree>
    <p:extLst>
      <p:ext uri="{BB962C8B-B14F-4D97-AF65-F5344CB8AC3E}">
        <p14:creationId xmlns:p14="http://schemas.microsoft.com/office/powerpoint/2010/main" val="4113674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51D9E0-FC3E-9610-DF06-A64B9062961D}"/>
              </a:ext>
            </a:extLst>
          </p:cNvPr>
          <p:cNvSpPr>
            <a:spLocks noGrp="1"/>
          </p:cNvSpPr>
          <p:nvPr>
            <p:ph type="title"/>
          </p:nvPr>
        </p:nvSpPr>
        <p:spPr/>
        <p:txBody>
          <a:bodyPr>
            <a:noAutofit/>
          </a:bodyPr>
          <a:lstStyle/>
          <a:p>
            <a:pPr fontAlgn="auto">
              <a:spcAft>
                <a:spcPts val="0"/>
              </a:spcAft>
              <a:defRPr/>
            </a:pPr>
            <a:r>
              <a:rPr lang="ja-JP" altLang="en-US" dirty="0">
                <a:solidFill>
                  <a:schemeClr val="tx1">
                    <a:lumMod val="75000"/>
                    <a:lumOff val="25000"/>
                  </a:schemeClr>
                </a:solidFill>
              </a:rPr>
              <a:t>６．つながり活動</a:t>
            </a:r>
            <a:r>
              <a:rPr lang="en-US" altLang="ja-JP" dirty="0">
                <a:solidFill>
                  <a:schemeClr val="tx1">
                    <a:lumMod val="75000"/>
                    <a:lumOff val="25000"/>
                  </a:schemeClr>
                </a:solidFill>
              </a:rPr>
              <a:t>(</a:t>
            </a:r>
            <a:r>
              <a:rPr lang="ja-JP" altLang="en-US" dirty="0">
                <a:solidFill>
                  <a:schemeClr val="tx1">
                    <a:lumMod val="75000"/>
                    <a:lumOff val="25000"/>
                  </a:schemeClr>
                </a:solidFill>
              </a:rPr>
              <a:t>２</a:t>
            </a:r>
            <a:r>
              <a:rPr lang="en-US" altLang="ja-JP" dirty="0">
                <a:solidFill>
                  <a:schemeClr val="tx1">
                    <a:lumMod val="75000"/>
                    <a:lumOff val="25000"/>
                  </a:schemeClr>
                </a:solidFill>
              </a:rPr>
              <a:t>)</a:t>
            </a:r>
            <a:endParaRPr lang="ja-JP" altLang="en-US" dirty="0">
              <a:solidFill>
                <a:schemeClr val="tx1">
                  <a:lumMod val="75000"/>
                  <a:lumOff val="25000"/>
                </a:schemeClr>
              </a:solidFill>
            </a:endParaRPr>
          </a:p>
        </p:txBody>
      </p:sp>
      <p:sp>
        <p:nvSpPr>
          <p:cNvPr id="20484" name="スライド番号プレースホルダー 3">
            <a:extLst>
              <a:ext uri="{FF2B5EF4-FFF2-40B4-BE49-F238E27FC236}">
                <a16:creationId xmlns:a16="http://schemas.microsoft.com/office/drawing/2014/main" id="{E5D323F6-2BA2-47C8-F563-1D27BEEC803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00F67A88-35AF-4BE0-8DCE-2AD4658DB21C}" type="slidenum">
              <a:rPr lang="ja-JP" altLang="en-US">
                <a:solidFill>
                  <a:srgbClr val="FFFFFF"/>
                </a:solidFill>
              </a:rPr>
              <a:pPr/>
              <a:t>13</a:t>
            </a:fld>
            <a:endParaRPr lang="ja-JP" altLang="en-US">
              <a:solidFill>
                <a:srgbClr val="FFFFFF"/>
              </a:solidFill>
            </a:endParaRPr>
          </a:p>
        </p:txBody>
      </p:sp>
      <p:sp>
        <p:nvSpPr>
          <p:cNvPr id="7" name="四角形: 角を丸くする 6">
            <a:extLst>
              <a:ext uri="{FF2B5EF4-FFF2-40B4-BE49-F238E27FC236}">
                <a16:creationId xmlns:a16="http://schemas.microsoft.com/office/drawing/2014/main" id="{9C995928-17D6-FFDC-C656-D5C45AAEC885}"/>
              </a:ext>
            </a:extLst>
          </p:cNvPr>
          <p:cNvSpPr/>
          <p:nvPr/>
        </p:nvSpPr>
        <p:spPr>
          <a:xfrm>
            <a:off x="4157322" y="1229495"/>
            <a:ext cx="4006377" cy="1816443"/>
          </a:xfrm>
          <a:prstGeom prst="roundRect">
            <a:avLst/>
          </a:prstGeom>
          <a:solidFill>
            <a:srgbClr val="FFCCF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u="sng" dirty="0">
                <a:solidFill>
                  <a:schemeClr val="tx1"/>
                </a:solidFill>
              </a:rPr>
              <a:t>相談窓口の設置</a:t>
            </a:r>
            <a:endParaRPr kumimoji="1" lang="en-US" altLang="ja-JP" sz="2800" u="sng" dirty="0">
              <a:solidFill>
                <a:schemeClr val="tx1"/>
              </a:solidFill>
            </a:endParaRPr>
          </a:p>
          <a:p>
            <a:r>
              <a:rPr lang="ja-JP" altLang="en-US" sz="2400" dirty="0">
                <a:solidFill>
                  <a:schemeClr val="tx1"/>
                </a:solidFill>
              </a:rPr>
              <a:t>　面談・電話相談　　　 週</a:t>
            </a:r>
            <a:r>
              <a:rPr lang="en-US" altLang="ja-JP" sz="2400" dirty="0">
                <a:solidFill>
                  <a:schemeClr val="tx1"/>
                </a:solidFill>
              </a:rPr>
              <a:t>5</a:t>
            </a:r>
            <a:r>
              <a:rPr lang="ja-JP" altLang="en-US" sz="2400" dirty="0">
                <a:solidFill>
                  <a:schemeClr val="tx1"/>
                </a:solidFill>
              </a:rPr>
              <a:t>日</a:t>
            </a:r>
            <a:endParaRPr lang="en-US" altLang="ja-JP" sz="2400" dirty="0">
              <a:solidFill>
                <a:schemeClr val="tx1"/>
              </a:solidFill>
            </a:endParaRPr>
          </a:p>
          <a:p>
            <a:r>
              <a:rPr kumimoji="1" lang="ja-JP" altLang="en-US" sz="2400" dirty="0">
                <a:solidFill>
                  <a:schemeClr val="tx1"/>
                </a:solidFill>
              </a:rPr>
              <a:t>　看護師の健康相談　月</a:t>
            </a:r>
            <a:r>
              <a:rPr kumimoji="1" lang="en-US" altLang="ja-JP" sz="2400" dirty="0">
                <a:solidFill>
                  <a:schemeClr val="tx1"/>
                </a:solidFill>
              </a:rPr>
              <a:t>2</a:t>
            </a:r>
            <a:r>
              <a:rPr kumimoji="1" lang="ja-JP" altLang="en-US" sz="2400" dirty="0">
                <a:solidFill>
                  <a:schemeClr val="tx1"/>
                </a:solidFill>
              </a:rPr>
              <a:t>回</a:t>
            </a:r>
            <a:endParaRPr kumimoji="1" lang="ja-JP" altLang="en-US" sz="2000" dirty="0">
              <a:solidFill>
                <a:schemeClr val="tx1"/>
              </a:solidFill>
            </a:endParaRPr>
          </a:p>
        </p:txBody>
      </p:sp>
      <p:sp>
        <p:nvSpPr>
          <p:cNvPr id="11" name="四角形: 角を丸くする 10">
            <a:extLst>
              <a:ext uri="{FF2B5EF4-FFF2-40B4-BE49-F238E27FC236}">
                <a16:creationId xmlns:a16="http://schemas.microsoft.com/office/drawing/2014/main" id="{E197A3DE-B328-DC12-88FF-A83CD10B39E4}"/>
              </a:ext>
            </a:extLst>
          </p:cNvPr>
          <p:cNvSpPr/>
          <p:nvPr/>
        </p:nvSpPr>
        <p:spPr>
          <a:xfrm>
            <a:off x="801731" y="2857328"/>
            <a:ext cx="3226572" cy="1816443"/>
          </a:xfrm>
          <a:prstGeom prst="roundRect">
            <a:avLst/>
          </a:prstGeom>
          <a:solidFill>
            <a:schemeClr val="accent2">
              <a:lumMod val="20000"/>
              <a:lumOff val="80000"/>
            </a:schemeClr>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u="sng" dirty="0">
                <a:solidFill>
                  <a:schemeClr val="tx1"/>
                </a:solidFill>
              </a:rPr>
              <a:t>各種手続き等支援</a:t>
            </a:r>
            <a:endParaRPr kumimoji="1" lang="en-US" altLang="ja-JP" sz="2800" u="sng" dirty="0">
              <a:solidFill>
                <a:schemeClr val="tx1"/>
              </a:solidFill>
            </a:endParaRPr>
          </a:p>
          <a:p>
            <a:r>
              <a:rPr lang="ja-JP" altLang="en-US" sz="2400" dirty="0">
                <a:solidFill>
                  <a:schemeClr val="tx1"/>
                </a:solidFill>
              </a:rPr>
              <a:t>　福祉サービス手続き</a:t>
            </a:r>
            <a:endParaRPr lang="en-US" altLang="ja-JP" sz="2400" dirty="0">
              <a:solidFill>
                <a:schemeClr val="tx1"/>
              </a:solidFill>
            </a:endParaRPr>
          </a:p>
          <a:p>
            <a:r>
              <a:rPr kumimoji="1" lang="ja-JP" altLang="en-US" sz="2400" dirty="0">
                <a:solidFill>
                  <a:schemeClr val="tx1"/>
                </a:solidFill>
              </a:rPr>
              <a:t>　</a:t>
            </a:r>
            <a:r>
              <a:rPr lang="ja-JP" altLang="en-US" sz="2400" dirty="0">
                <a:solidFill>
                  <a:schemeClr val="tx1"/>
                </a:solidFill>
              </a:rPr>
              <a:t>予防接種</a:t>
            </a:r>
            <a:endParaRPr lang="en-US" altLang="ja-JP" sz="2400" dirty="0">
              <a:solidFill>
                <a:schemeClr val="tx1"/>
              </a:solidFill>
            </a:endParaRPr>
          </a:p>
          <a:p>
            <a:r>
              <a:rPr kumimoji="1" lang="ja-JP" altLang="en-US" sz="2400" dirty="0">
                <a:solidFill>
                  <a:schemeClr val="tx1"/>
                </a:solidFill>
              </a:rPr>
              <a:t>　</a:t>
            </a:r>
            <a:r>
              <a:rPr lang="ja-JP" altLang="en-US" sz="2400" dirty="0">
                <a:solidFill>
                  <a:schemeClr val="tx1"/>
                </a:solidFill>
              </a:rPr>
              <a:t>買物　　　　　　　　等</a:t>
            </a:r>
            <a:endParaRPr kumimoji="1" lang="ja-JP" altLang="en-US" sz="2000" dirty="0">
              <a:solidFill>
                <a:schemeClr val="tx1"/>
              </a:solidFill>
            </a:endParaRPr>
          </a:p>
        </p:txBody>
      </p:sp>
      <p:sp>
        <p:nvSpPr>
          <p:cNvPr id="12" name="四角形: 角を丸くする 11">
            <a:extLst>
              <a:ext uri="{FF2B5EF4-FFF2-40B4-BE49-F238E27FC236}">
                <a16:creationId xmlns:a16="http://schemas.microsoft.com/office/drawing/2014/main" id="{13AB8F6A-1D77-B2AC-EE53-507CE2CE111A}"/>
              </a:ext>
            </a:extLst>
          </p:cNvPr>
          <p:cNvSpPr/>
          <p:nvPr/>
        </p:nvSpPr>
        <p:spPr>
          <a:xfrm>
            <a:off x="4157321" y="4408101"/>
            <a:ext cx="4006377" cy="1816443"/>
          </a:xfrm>
          <a:prstGeom prst="roundRect">
            <a:avLst/>
          </a:prstGeom>
          <a:solidFill>
            <a:srgbClr val="FFFFCC"/>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u="sng" dirty="0">
                <a:solidFill>
                  <a:schemeClr val="tx1"/>
                </a:solidFill>
              </a:rPr>
              <a:t>住まいの生活環境改善</a:t>
            </a:r>
            <a:endParaRPr kumimoji="1" lang="en-US" altLang="ja-JP" sz="2800" u="sng" dirty="0">
              <a:solidFill>
                <a:schemeClr val="tx1"/>
              </a:solidFill>
            </a:endParaRPr>
          </a:p>
          <a:p>
            <a:r>
              <a:rPr lang="ja-JP" altLang="en-US" sz="2400" dirty="0">
                <a:solidFill>
                  <a:schemeClr val="tx1"/>
                </a:solidFill>
              </a:rPr>
              <a:t>　住宅の大掃除</a:t>
            </a:r>
            <a:endParaRPr lang="en-US" altLang="ja-JP" sz="2400" dirty="0">
              <a:solidFill>
                <a:schemeClr val="tx1"/>
              </a:solidFill>
            </a:endParaRPr>
          </a:p>
          <a:p>
            <a:r>
              <a:rPr lang="ja-JP" altLang="en-US" sz="2400" dirty="0">
                <a:solidFill>
                  <a:schemeClr val="tx1"/>
                </a:solidFill>
              </a:rPr>
              <a:t>　大型ごみの廃棄</a:t>
            </a:r>
            <a:endParaRPr lang="en-US" altLang="ja-JP" sz="2400" dirty="0">
              <a:solidFill>
                <a:schemeClr val="tx1"/>
              </a:solidFill>
            </a:endParaRPr>
          </a:p>
          <a:p>
            <a:r>
              <a:rPr lang="ja-JP" altLang="en-US" sz="2400" dirty="0">
                <a:solidFill>
                  <a:schemeClr val="tx1"/>
                </a:solidFill>
              </a:rPr>
              <a:t>　</a:t>
            </a:r>
            <a:r>
              <a:rPr lang="en-US" altLang="ja-JP" sz="2400" dirty="0">
                <a:solidFill>
                  <a:schemeClr val="tx1"/>
                </a:solidFill>
              </a:rPr>
              <a:t>(</a:t>
            </a:r>
            <a:r>
              <a:rPr lang="ja-JP" altLang="en-US" sz="2400" dirty="0">
                <a:solidFill>
                  <a:schemeClr val="tx1"/>
                </a:solidFill>
              </a:rPr>
              <a:t>ほっとかへんネットと連携</a:t>
            </a:r>
            <a:r>
              <a:rPr lang="en-US" altLang="ja-JP" sz="2400" dirty="0">
                <a:solidFill>
                  <a:schemeClr val="tx1"/>
                </a:solidFill>
              </a:rPr>
              <a:t>)</a:t>
            </a:r>
          </a:p>
        </p:txBody>
      </p:sp>
      <p:sp>
        <p:nvSpPr>
          <p:cNvPr id="13" name="四角形: 角を丸くする 12">
            <a:extLst>
              <a:ext uri="{FF2B5EF4-FFF2-40B4-BE49-F238E27FC236}">
                <a16:creationId xmlns:a16="http://schemas.microsoft.com/office/drawing/2014/main" id="{42F456EE-C974-F49F-6564-B2E49CF9301D}"/>
              </a:ext>
            </a:extLst>
          </p:cNvPr>
          <p:cNvSpPr/>
          <p:nvPr/>
        </p:nvSpPr>
        <p:spPr>
          <a:xfrm>
            <a:off x="8266716" y="2857329"/>
            <a:ext cx="3226572" cy="1816443"/>
          </a:xfrm>
          <a:prstGeom prst="roundRect">
            <a:avLst/>
          </a:prstGeom>
          <a:solidFill>
            <a:srgbClr val="CC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u="sng" dirty="0">
                <a:solidFill>
                  <a:schemeClr val="tx1"/>
                </a:solidFill>
              </a:rPr>
              <a:t>交流・情報提供</a:t>
            </a:r>
          </a:p>
          <a:p>
            <a:r>
              <a:rPr lang="ja-JP" altLang="en-US" sz="2400" dirty="0">
                <a:solidFill>
                  <a:schemeClr val="tx1"/>
                </a:solidFill>
              </a:rPr>
              <a:t>　調理実習</a:t>
            </a:r>
            <a:endParaRPr lang="en-US" altLang="ja-JP" sz="2400" dirty="0">
              <a:solidFill>
                <a:schemeClr val="tx1"/>
              </a:solidFill>
            </a:endParaRPr>
          </a:p>
          <a:p>
            <a:r>
              <a:rPr lang="ja-JP" altLang="en-US" sz="2400" dirty="0">
                <a:solidFill>
                  <a:schemeClr val="tx1"/>
                </a:solidFill>
              </a:rPr>
              <a:t>　茶話会</a:t>
            </a:r>
            <a:endParaRPr lang="en-US" altLang="ja-JP" sz="2400" dirty="0">
              <a:solidFill>
                <a:schemeClr val="tx1"/>
              </a:solidFill>
            </a:endParaRPr>
          </a:p>
          <a:p>
            <a:r>
              <a:rPr lang="ja-JP" altLang="en-US" sz="2400" dirty="0">
                <a:solidFill>
                  <a:schemeClr val="tx1"/>
                </a:solidFill>
              </a:rPr>
              <a:t>　健康教室</a:t>
            </a:r>
            <a:endParaRPr kumimoji="1" lang="ja-JP" altLang="en-US" sz="2000" dirty="0">
              <a:solidFill>
                <a:schemeClr val="tx1"/>
              </a:solidFill>
            </a:endParaRPr>
          </a:p>
        </p:txBody>
      </p:sp>
      <p:pic>
        <p:nvPicPr>
          <p:cNvPr id="15" name="図 14">
            <a:extLst>
              <a:ext uri="{FF2B5EF4-FFF2-40B4-BE49-F238E27FC236}">
                <a16:creationId xmlns:a16="http://schemas.microsoft.com/office/drawing/2014/main" id="{BF0BA1A6-2566-88F0-8967-2301EF987C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3545" y="4788005"/>
            <a:ext cx="1915385" cy="1436539"/>
          </a:xfrm>
          <a:prstGeom prst="rect">
            <a:avLst/>
          </a:prstGeom>
        </p:spPr>
      </p:pic>
      <p:pic>
        <p:nvPicPr>
          <p:cNvPr id="16" name="図 15">
            <a:extLst>
              <a:ext uri="{FF2B5EF4-FFF2-40B4-BE49-F238E27FC236}">
                <a16:creationId xmlns:a16="http://schemas.microsoft.com/office/drawing/2014/main" id="{1F7F54A9-D896-969E-E2D0-724E6E093648}"/>
              </a:ext>
            </a:extLst>
          </p:cNvPr>
          <p:cNvPicPr>
            <a:picLocks noChangeAspect="1"/>
          </p:cNvPicPr>
          <p:nvPr/>
        </p:nvPicPr>
        <p:blipFill rotWithShape="1">
          <a:blip r:embed="rId4">
            <a:extLst>
              <a:ext uri="{28A0092B-C50C-407E-A947-70E740481C1C}">
                <a14:useLocalDpi xmlns:a14="http://schemas.microsoft.com/office/drawing/2010/main" val="0"/>
              </a:ext>
            </a:extLst>
          </a:blip>
          <a:srcRect l="-3086" t="186" r="10309"/>
          <a:stretch/>
        </p:blipFill>
        <p:spPr bwMode="auto">
          <a:xfrm>
            <a:off x="1196712" y="1182532"/>
            <a:ext cx="1930734" cy="1557300"/>
          </a:xfrm>
          <a:prstGeom prst="rect">
            <a:avLst/>
          </a:prstGeom>
          <a:noFill/>
          <a:ln w="28575" cap="flat" cmpd="sng" algn="ctr">
            <a:solidFill>
              <a:sysClr val="window" lastClr="FFFFFF"/>
            </a:solidFill>
            <a:prstDash val="solid"/>
            <a:miter lim="800000"/>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17" name="図 16">
            <a:extLst>
              <a:ext uri="{FF2B5EF4-FFF2-40B4-BE49-F238E27FC236}">
                <a16:creationId xmlns:a16="http://schemas.microsoft.com/office/drawing/2014/main" id="{FB4B767F-D223-62F2-597D-650400675B3D}"/>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4189" t="10854" r="4822" b="15616"/>
          <a:stretch>
            <a:fillRect/>
          </a:stretch>
        </p:blipFill>
        <p:spPr bwMode="auto">
          <a:xfrm>
            <a:off x="1333071" y="4833543"/>
            <a:ext cx="2044856" cy="1391002"/>
          </a:xfrm>
          <a:prstGeom prst="rect">
            <a:avLst/>
          </a:prstGeom>
          <a:noFill/>
          <a:ln w="3175">
            <a:solidFill>
              <a:schemeClr val="accent5">
                <a:lumMod val="50000"/>
              </a:schemeClr>
            </a:solidFill>
            <a:miter lim="800000"/>
            <a:headEnd/>
            <a:tailEnd/>
          </a:ln>
        </p:spPr>
      </p:pic>
      <p:pic>
        <p:nvPicPr>
          <p:cNvPr id="19" name="図 18">
            <a:extLst>
              <a:ext uri="{FF2B5EF4-FFF2-40B4-BE49-F238E27FC236}">
                <a16:creationId xmlns:a16="http://schemas.microsoft.com/office/drawing/2014/main" id="{A6911735-F361-AB34-4F54-A2DD825303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45148" y="1229495"/>
            <a:ext cx="2013782" cy="1510337"/>
          </a:xfrm>
          <a:prstGeom prst="rect">
            <a:avLst/>
          </a:prstGeom>
        </p:spPr>
      </p:pic>
    </p:spTree>
    <p:extLst>
      <p:ext uri="{BB962C8B-B14F-4D97-AF65-F5344CB8AC3E}">
        <p14:creationId xmlns:p14="http://schemas.microsoft.com/office/powerpoint/2010/main" val="516855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51D9E0-FC3E-9610-DF06-A64B9062961D}"/>
              </a:ext>
            </a:extLst>
          </p:cNvPr>
          <p:cNvSpPr>
            <a:spLocks noGrp="1"/>
          </p:cNvSpPr>
          <p:nvPr>
            <p:ph type="title"/>
          </p:nvPr>
        </p:nvSpPr>
        <p:spPr/>
        <p:txBody>
          <a:bodyPr>
            <a:noAutofit/>
          </a:bodyPr>
          <a:lstStyle/>
          <a:p>
            <a:pPr fontAlgn="auto">
              <a:spcAft>
                <a:spcPts val="0"/>
              </a:spcAft>
              <a:defRPr/>
            </a:pPr>
            <a:r>
              <a:rPr lang="ja-JP" altLang="en-US" dirty="0">
                <a:solidFill>
                  <a:schemeClr val="tx1">
                    <a:lumMod val="75000"/>
                    <a:lumOff val="25000"/>
                  </a:schemeClr>
                </a:solidFill>
              </a:rPr>
              <a:t>６．つながり活動</a:t>
            </a:r>
            <a:r>
              <a:rPr lang="en-US" altLang="ja-JP" dirty="0">
                <a:solidFill>
                  <a:schemeClr val="tx1">
                    <a:lumMod val="75000"/>
                    <a:lumOff val="25000"/>
                  </a:schemeClr>
                </a:solidFill>
              </a:rPr>
              <a:t>(</a:t>
            </a:r>
            <a:r>
              <a:rPr lang="ja-JP" altLang="en-US" dirty="0">
                <a:solidFill>
                  <a:schemeClr val="tx1">
                    <a:lumMod val="75000"/>
                    <a:lumOff val="25000"/>
                  </a:schemeClr>
                </a:solidFill>
              </a:rPr>
              <a:t>３</a:t>
            </a:r>
            <a:r>
              <a:rPr lang="en-US" altLang="ja-JP" dirty="0">
                <a:solidFill>
                  <a:schemeClr val="tx1">
                    <a:lumMod val="75000"/>
                    <a:lumOff val="25000"/>
                  </a:schemeClr>
                </a:solidFill>
              </a:rPr>
              <a:t>)</a:t>
            </a:r>
            <a:endParaRPr lang="ja-JP" altLang="en-US" dirty="0">
              <a:solidFill>
                <a:schemeClr val="tx1">
                  <a:lumMod val="75000"/>
                  <a:lumOff val="25000"/>
                </a:schemeClr>
              </a:solidFill>
            </a:endParaRPr>
          </a:p>
        </p:txBody>
      </p:sp>
      <p:sp>
        <p:nvSpPr>
          <p:cNvPr id="20483" name="コンテンツ プレースホルダー 2">
            <a:extLst>
              <a:ext uri="{FF2B5EF4-FFF2-40B4-BE49-F238E27FC236}">
                <a16:creationId xmlns:a16="http://schemas.microsoft.com/office/drawing/2014/main" id="{2C56FB5F-FE99-2BE7-6342-941988307E75}"/>
              </a:ext>
            </a:extLst>
          </p:cNvPr>
          <p:cNvSpPr>
            <a:spLocks noGrp="1"/>
          </p:cNvSpPr>
          <p:nvPr>
            <p:ph idx="1"/>
          </p:nvPr>
        </p:nvSpPr>
        <p:spPr>
          <a:xfrm>
            <a:off x="1220222" y="2223963"/>
            <a:ext cx="10058399" cy="1458351"/>
          </a:xfrm>
        </p:spPr>
        <p:txBody>
          <a:bodyPr/>
          <a:lstStyle/>
          <a:p>
            <a:pPr>
              <a:buClr>
                <a:srgbClr val="E48312"/>
              </a:buClr>
            </a:pPr>
            <a:r>
              <a:rPr lang="ja-JP" altLang="en-US" sz="2400" dirty="0">
                <a:solidFill>
                  <a:schemeClr val="tx1"/>
                </a:solidFill>
              </a:rPr>
              <a:t>〇赤い羽根福祉基金からの助成終了後は、通所事業が引き継ぐ形で</a:t>
            </a:r>
            <a:endParaRPr lang="en-US" altLang="ja-JP" sz="2400" dirty="0">
              <a:solidFill>
                <a:schemeClr val="tx1"/>
              </a:solidFill>
            </a:endParaRPr>
          </a:p>
          <a:p>
            <a:pPr>
              <a:buClr>
                <a:srgbClr val="E48312"/>
              </a:buClr>
            </a:pPr>
            <a:r>
              <a:rPr lang="ja-JP" altLang="en-US" sz="2400" dirty="0">
                <a:solidFill>
                  <a:schemeClr val="tx1"/>
                </a:solidFill>
              </a:rPr>
              <a:t>　当施設の自主事業 として</a:t>
            </a:r>
            <a:r>
              <a:rPr lang="ja-JP" altLang="en-US" sz="2400" dirty="0">
                <a:solidFill>
                  <a:schemeClr val="tx1"/>
                </a:solidFill>
                <a:highlight>
                  <a:srgbClr val="FFCCFF"/>
                </a:highlight>
              </a:rPr>
              <a:t>つながり活動</a:t>
            </a:r>
            <a:r>
              <a:rPr lang="ja-JP" altLang="en-US" sz="2400" dirty="0">
                <a:solidFill>
                  <a:schemeClr val="tx1"/>
                </a:solidFill>
              </a:rPr>
              <a:t>という名称で継続</a:t>
            </a:r>
            <a:endParaRPr lang="en-US" altLang="ja-JP" sz="2400" dirty="0">
              <a:solidFill>
                <a:schemeClr val="tx1"/>
              </a:solidFill>
            </a:endParaRPr>
          </a:p>
          <a:p>
            <a:pPr>
              <a:buClr>
                <a:srgbClr val="E48312"/>
              </a:buClr>
            </a:pPr>
            <a:r>
              <a:rPr lang="ja-JP" altLang="en-US" sz="2400" dirty="0">
                <a:solidFill>
                  <a:schemeClr val="tx1"/>
                </a:solidFill>
              </a:rPr>
              <a:t>〇通所利用者と施設退所予定者も対象者に加えた</a:t>
            </a:r>
            <a:endParaRPr lang="en-US" altLang="ja-JP" sz="2400" dirty="0">
              <a:solidFill>
                <a:schemeClr val="tx1"/>
              </a:solidFill>
            </a:endParaRPr>
          </a:p>
          <a:p>
            <a:pPr>
              <a:buClr>
                <a:srgbClr val="E48312"/>
              </a:buClr>
            </a:pPr>
            <a:endParaRPr lang="en-US" altLang="ja-JP" sz="2400" dirty="0">
              <a:solidFill>
                <a:schemeClr val="tx1"/>
              </a:solidFill>
            </a:endParaRPr>
          </a:p>
          <a:p>
            <a:pPr>
              <a:buClr>
                <a:srgbClr val="E48312"/>
              </a:buClr>
            </a:pPr>
            <a:endParaRPr lang="en-US" altLang="ja-JP" sz="2400" dirty="0">
              <a:solidFill>
                <a:schemeClr val="tx1"/>
              </a:solidFill>
            </a:endParaRPr>
          </a:p>
        </p:txBody>
      </p:sp>
      <p:sp>
        <p:nvSpPr>
          <p:cNvPr id="20484" name="スライド番号プレースホルダー 3">
            <a:extLst>
              <a:ext uri="{FF2B5EF4-FFF2-40B4-BE49-F238E27FC236}">
                <a16:creationId xmlns:a16="http://schemas.microsoft.com/office/drawing/2014/main" id="{E5D323F6-2BA2-47C8-F563-1D27BEEC803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00F67A88-35AF-4BE0-8DCE-2AD4658DB21C}" type="slidenum">
              <a:rPr lang="ja-JP" altLang="en-US">
                <a:solidFill>
                  <a:srgbClr val="FFFFFF"/>
                </a:solidFill>
              </a:rPr>
              <a:pPr/>
              <a:t>14</a:t>
            </a:fld>
            <a:endParaRPr lang="ja-JP" altLang="en-US">
              <a:solidFill>
                <a:srgbClr val="FFFFFF"/>
              </a:solidFill>
            </a:endParaRPr>
          </a:p>
        </p:txBody>
      </p:sp>
      <p:sp>
        <p:nvSpPr>
          <p:cNvPr id="4" name="四角形: 角を丸くする 3">
            <a:extLst>
              <a:ext uri="{FF2B5EF4-FFF2-40B4-BE49-F238E27FC236}">
                <a16:creationId xmlns:a16="http://schemas.microsoft.com/office/drawing/2014/main" id="{B0DE2C24-D57B-2476-6349-B1940C2D2773}"/>
              </a:ext>
            </a:extLst>
          </p:cNvPr>
          <p:cNvSpPr/>
          <p:nvPr/>
        </p:nvSpPr>
        <p:spPr>
          <a:xfrm>
            <a:off x="1169022" y="1535541"/>
            <a:ext cx="3089189" cy="518984"/>
          </a:xfrm>
          <a:prstGeom prst="roundRect">
            <a:avLst/>
          </a:prstGeom>
          <a:solidFill>
            <a:schemeClr val="accent2">
              <a:lumMod val="20000"/>
              <a:lumOff val="80000"/>
            </a:schemeClr>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solidFill>
                  <a:schemeClr val="tx1"/>
                </a:solidFill>
              </a:rPr>
              <a:t>R</a:t>
            </a:r>
            <a:r>
              <a:rPr lang="en-US" altLang="ja-JP" sz="2800" dirty="0">
                <a:solidFill>
                  <a:schemeClr val="tx1"/>
                </a:solidFill>
              </a:rPr>
              <a:t>4</a:t>
            </a:r>
            <a:r>
              <a:rPr kumimoji="1" lang="ja-JP" altLang="en-US" sz="2800" dirty="0">
                <a:solidFill>
                  <a:schemeClr val="tx1"/>
                </a:solidFill>
              </a:rPr>
              <a:t>年～</a:t>
            </a:r>
          </a:p>
        </p:txBody>
      </p:sp>
      <p:sp>
        <p:nvSpPr>
          <p:cNvPr id="5" name="四角形: 角を丸くする 4">
            <a:extLst>
              <a:ext uri="{FF2B5EF4-FFF2-40B4-BE49-F238E27FC236}">
                <a16:creationId xmlns:a16="http://schemas.microsoft.com/office/drawing/2014/main" id="{3E40D9A6-7DDB-72B2-F3C5-C2C49762655C}"/>
              </a:ext>
            </a:extLst>
          </p:cNvPr>
          <p:cNvSpPr/>
          <p:nvPr/>
        </p:nvSpPr>
        <p:spPr>
          <a:xfrm>
            <a:off x="1220223" y="4256473"/>
            <a:ext cx="2279437" cy="1136821"/>
          </a:xfrm>
          <a:prstGeom prst="roundRect">
            <a:avLst/>
          </a:prstGeom>
          <a:solidFill>
            <a:srgbClr val="FFCCF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相談</a:t>
            </a:r>
            <a:endParaRPr kumimoji="1" lang="en-US" altLang="ja-JP" sz="2800" dirty="0">
              <a:solidFill>
                <a:schemeClr val="tx1"/>
              </a:solidFill>
            </a:endParaRPr>
          </a:p>
        </p:txBody>
      </p:sp>
      <p:sp>
        <p:nvSpPr>
          <p:cNvPr id="7" name="四角形: 角を丸くする 6">
            <a:extLst>
              <a:ext uri="{FF2B5EF4-FFF2-40B4-BE49-F238E27FC236}">
                <a16:creationId xmlns:a16="http://schemas.microsoft.com/office/drawing/2014/main" id="{564168AF-B8E4-28DC-48C0-F1FBC1C15139}"/>
              </a:ext>
            </a:extLst>
          </p:cNvPr>
          <p:cNvSpPr/>
          <p:nvPr/>
        </p:nvSpPr>
        <p:spPr>
          <a:xfrm>
            <a:off x="3925302" y="4256473"/>
            <a:ext cx="2279437" cy="1136821"/>
          </a:xfrm>
          <a:prstGeom prst="roundRect">
            <a:avLst/>
          </a:prstGeom>
          <a:solidFill>
            <a:schemeClr val="accent2">
              <a:lumMod val="20000"/>
              <a:lumOff val="80000"/>
            </a:schemeClr>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各種手続き</a:t>
            </a:r>
            <a:endParaRPr kumimoji="1" lang="en-US" altLang="ja-JP" sz="2800" dirty="0">
              <a:solidFill>
                <a:schemeClr val="tx1"/>
              </a:solidFill>
            </a:endParaRPr>
          </a:p>
          <a:p>
            <a:pPr algn="ctr"/>
            <a:r>
              <a:rPr kumimoji="1" lang="ja-JP" altLang="en-US" sz="2800" dirty="0">
                <a:solidFill>
                  <a:schemeClr val="tx1"/>
                </a:solidFill>
              </a:rPr>
              <a:t>等支援</a:t>
            </a:r>
            <a:endParaRPr kumimoji="1" lang="en-US" altLang="ja-JP" sz="2800" dirty="0">
              <a:solidFill>
                <a:schemeClr val="tx1"/>
              </a:solidFill>
            </a:endParaRPr>
          </a:p>
        </p:txBody>
      </p:sp>
      <p:sp>
        <p:nvSpPr>
          <p:cNvPr id="8" name="四角形: 角を丸くする 7">
            <a:extLst>
              <a:ext uri="{FF2B5EF4-FFF2-40B4-BE49-F238E27FC236}">
                <a16:creationId xmlns:a16="http://schemas.microsoft.com/office/drawing/2014/main" id="{BE7990C6-CDD6-3085-DC9F-5666A3164967}"/>
              </a:ext>
            </a:extLst>
          </p:cNvPr>
          <p:cNvSpPr/>
          <p:nvPr/>
        </p:nvSpPr>
        <p:spPr>
          <a:xfrm>
            <a:off x="6630381" y="4256472"/>
            <a:ext cx="2279437" cy="1136821"/>
          </a:xfrm>
          <a:prstGeom prst="roundRect">
            <a:avLst/>
          </a:prstGeom>
          <a:solidFill>
            <a:srgbClr val="CC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rPr>
              <a:t>交流</a:t>
            </a:r>
            <a:endParaRPr lang="en-US" altLang="ja-JP" sz="2800" dirty="0">
              <a:solidFill>
                <a:schemeClr val="tx1"/>
              </a:solidFill>
            </a:endParaRPr>
          </a:p>
          <a:p>
            <a:pPr algn="ctr"/>
            <a:r>
              <a:rPr lang="ja-JP" altLang="en-US" sz="2800" dirty="0">
                <a:solidFill>
                  <a:schemeClr val="tx1"/>
                </a:solidFill>
              </a:rPr>
              <a:t>情報提供</a:t>
            </a:r>
          </a:p>
        </p:txBody>
      </p:sp>
      <p:sp>
        <p:nvSpPr>
          <p:cNvPr id="13" name="四角形: 角を丸くする 12">
            <a:extLst>
              <a:ext uri="{FF2B5EF4-FFF2-40B4-BE49-F238E27FC236}">
                <a16:creationId xmlns:a16="http://schemas.microsoft.com/office/drawing/2014/main" id="{6301A6D9-AB7F-A2A1-4B51-6320383781C0}"/>
              </a:ext>
            </a:extLst>
          </p:cNvPr>
          <p:cNvSpPr/>
          <p:nvPr/>
        </p:nvSpPr>
        <p:spPr>
          <a:xfrm>
            <a:off x="9335460" y="4256471"/>
            <a:ext cx="2279437" cy="1136821"/>
          </a:xfrm>
          <a:prstGeom prst="roundRect">
            <a:avLst/>
          </a:prstGeom>
          <a:solidFill>
            <a:srgbClr val="FFFFCC"/>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ほっとかへん</a:t>
            </a:r>
            <a:endParaRPr lang="en-US" altLang="ja-JP" sz="2400" dirty="0">
              <a:solidFill>
                <a:schemeClr val="tx1"/>
              </a:solidFill>
            </a:endParaRPr>
          </a:p>
          <a:p>
            <a:pPr algn="ctr"/>
            <a:r>
              <a:rPr lang="ja-JP" altLang="en-US" sz="2400" dirty="0">
                <a:solidFill>
                  <a:schemeClr val="tx1"/>
                </a:solidFill>
              </a:rPr>
              <a:t>ネットと連携</a:t>
            </a:r>
            <a:endParaRPr lang="en-US" altLang="ja-JP" sz="2400" dirty="0">
              <a:solidFill>
                <a:schemeClr val="tx1"/>
              </a:solidFill>
            </a:endParaRPr>
          </a:p>
        </p:txBody>
      </p:sp>
    </p:spTree>
    <p:extLst>
      <p:ext uri="{BB962C8B-B14F-4D97-AF65-F5344CB8AC3E}">
        <p14:creationId xmlns:p14="http://schemas.microsoft.com/office/powerpoint/2010/main" val="3760403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0E3D64-0694-ADDE-BBC4-D3F0D9F12038}"/>
              </a:ext>
            </a:extLst>
          </p:cNvPr>
          <p:cNvSpPr>
            <a:spLocks noGrp="1"/>
          </p:cNvSpPr>
          <p:nvPr>
            <p:ph type="title"/>
          </p:nvPr>
        </p:nvSpPr>
        <p:spPr/>
        <p:txBody>
          <a:bodyPr/>
          <a:lstStyle/>
          <a:p>
            <a:pPr fontAlgn="auto">
              <a:spcAft>
                <a:spcPts val="0"/>
              </a:spcAft>
              <a:defRPr/>
            </a:pPr>
            <a:r>
              <a:rPr lang="ja-JP" altLang="en-US" dirty="0">
                <a:solidFill>
                  <a:schemeClr val="tx1">
                    <a:lumMod val="75000"/>
                    <a:lumOff val="25000"/>
                  </a:schemeClr>
                </a:solidFill>
              </a:rPr>
              <a:t>７．まとめ</a:t>
            </a:r>
          </a:p>
        </p:txBody>
      </p:sp>
      <p:sp>
        <p:nvSpPr>
          <p:cNvPr id="36868" name="スライド番号プレースホルダー 3">
            <a:extLst>
              <a:ext uri="{FF2B5EF4-FFF2-40B4-BE49-F238E27FC236}">
                <a16:creationId xmlns:a16="http://schemas.microsoft.com/office/drawing/2014/main" id="{9DCB51DA-7598-6F50-70F5-7B09B8C2C74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9D0B8C9-289C-4E23-862B-D8DDEE28E6CF}" type="slidenum">
              <a:rPr lang="ja-JP" altLang="en-US">
                <a:solidFill>
                  <a:srgbClr val="FFFFFF"/>
                </a:solidFill>
              </a:rPr>
              <a:pPr/>
              <a:t>15</a:t>
            </a:fld>
            <a:endParaRPr lang="ja-JP" altLang="en-US" dirty="0">
              <a:solidFill>
                <a:srgbClr val="FFFFFF"/>
              </a:solidFill>
            </a:endParaRPr>
          </a:p>
        </p:txBody>
      </p:sp>
      <p:sp>
        <p:nvSpPr>
          <p:cNvPr id="5" name="四角形: メモ 4">
            <a:extLst>
              <a:ext uri="{FF2B5EF4-FFF2-40B4-BE49-F238E27FC236}">
                <a16:creationId xmlns:a16="http://schemas.microsoft.com/office/drawing/2014/main" id="{A13AC059-8337-6B89-364C-1499E548CB53}"/>
              </a:ext>
            </a:extLst>
          </p:cNvPr>
          <p:cNvSpPr/>
          <p:nvPr/>
        </p:nvSpPr>
        <p:spPr>
          <a:xfrm>
            <a:off x="1096962" y="2946026"/>
            <a:ext cx="9455707" cy="1901194"/>
          </a:xfrm>
          <a:prstGeom prst="foldedCorner">
            <a:avLst>
              <a:gd name="adj" fmla="val 16558"/>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hangingPunct="1">
              <a:buClr>
                <a:srgbClr val="E48312"/>
              </a:buClr>
            </a:pPr>
            <a:r>
              <a:rPr lang="ja-JP" altLang="en-US" sz="2400" dirty="0">
                <a:solidFill>
                  <a:schemeClr val="tx1"/>
                </a:solidFill>
              </a:rPr>
              <a:t>・近隣地域には何らかの支援を必要としているが、解決するために</a:t>
            </a:r>
            <a:endParaRPr lang="en-US" altLang="ja-JP" sz="2400" dirty="0">
              <a:solidFill>
                <a:schemeClr val="tx1"/>
              </a:solidFill>
            </a:endParaRPr>
          </a:p>
          <a:p>
            <a:pPr eaLnBrk="1" hangingPunct="1">
              <a:buClr>
                <a:srgbClr val="E48312"/>
              </a:buClr>
            </a:pPr>
            <a:r>
              <a:rPr lang="ja-JP" altLang="en-US" sz="2400" dirty="0">
                <a:solidFill>
                  <a:schemeClr val="tx1"/>
                </a:solidFill>
              </a:rPr>
              <a:t>　どこに行けばいいか分からない方がおられたことがわかった。</a:t>
            </a:r>
            <a:endParaRPr lang="en-US" altLang="ja-JP" sz="2400" dirty="0">
              <a:solidFill>
                <a:schemeClr val="tx1"/>
              </a:solidFill>
            </a:endParaRPr>
          </a:p>
          <a:p>
            <a:pPr eaLnBrk="1" hangingPunct="1">
              <a:buClr>
                <a:srgbClr val="E48312"/>
              </a:buClr>
            </a:pPr>
            <a:r>
              <a:rPr lang="ja-JP" altLang="en-US" sz="2400" dirty="0">
                <a:solidFill>
                  <a:schemeClr val="tx1"/>
                </a:solidFill>
              </a:rPr>
              <a:t>　当施設単体でニーズの掘り起こしをすることは難しいが、民生委員</a:t>
            </a:r>
            <a:endParaRPr lang="en-US" altLang="ja-JP" sz="2400" dirty="0">
              <a:solidFill>
                <a:schemeClr val="tx1"/>
              </a:solidFill>
            </a:endParaRPr>
          </a:p>
          <a:p>
            <a:pPr eaLnBrk="1" hangingPunct="1">
              <a:buClr>
                <a:srgbClr val="E48312"/>
              </a:buClr>
            </a:pPr>
            <a:r>
              <a:rPr lang="ja-JP" altLang="en-US" sz="2400" dirty="0">
                <a:solidFill>
                  <a:schemeClr val="tx1"/>
                </a:solidFill>
              </a:rPr>
              <a:t>　や区社協など地域のネットワークを活用し、施設へ情報を貰うことで</a:t>
            </a:r>
            <a:endParaRPr lang="en-US" altLang="ja-JP" sz="2400" dirty="0">
              <a:solidFill>
                <a:schemeClr val="tx1"/>
              </a:solidFill>
            </a:endParaRPr>
          </a:p>
          <a:p>
            <a:pPr eaLnBrk="1" hangingPunct="1">
              <a:buClr>
                <a:srgbClr val="E48312"/>
              </a:buClr>
            </a:pPr>
            <a:r>
              <a:rPr lang="ja-JP" altLang="en-US" sz="2400" dirty="0">
                <a:solidFill>
                  <a:schemeClr val="tx1"/>
                </a:solidFill>
              </a:rPr>
              <a:t>　支援に結び付いた。</a:t>
            </a:r>
            <a:endParaRPr lang="en-US" altLang="ja-JP" sz="2400" dirty="0">
              <a:solidFill>
                <a:schemeClr val="tx1"/>
              </a:solidFill>
            </a:endParaRPr>
          </a:p>
        </p:txBody>
      </p:sp>
      <p:sp>
        <p:nvSpPr>
          <p:cNvPr id="6" name="四角形: メモ 5">
            <a:extLst>
              <a:ext uri="{FF2B5EF4-FFF2-40B4-BE49-F238E27FC236}">
                <a16:creationId xmlns:a16="http://schemas.microsoft.com/office/drawing/2014/main" id="{70CEE370-23EC-A5F4-060C-DC684DD7CEB8}"/>
              </a:ext>
            </a:extLst>
          </p:cNvPr>
          <p:cNvSpPr/>
          <p:nvPr/>
        </p:nvSpPr>
        <p:spPr>
          <a:xfrm>
            <a:off x="1096962" y="1452345"/>
            <a:ext cx="9455707" cy="1231536"/>
          </a:xfrm>
          <a:prstGeom prst="foldedCorner">
            <a:avLst>
              <a:gd name="adj" fmla="val 31524"/>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hangingPunct="1">
              <a:buClr>
                <a:srgbClr val="E48312"/>
              </a:buClr>
            </a:pPr>
            <a:r>
              <a:rPr lang="ja-JP" altLang="en-US" sz="2400" dirty="0">
                <a:solidFill>
                  <a:schemeClr val="tx1"/>
                </a:solidFill>
              </a:rPr>
              <a:t>・区社協からの情報提供により就労訓練事業利用となり、その後</a:t>
            </a:r>
            <a:endParaRPr lang="en-US" altLang="ja-JP" sz="2400" dirty="0">
              <a:solidFill>
                <a:schemeClr val="tx1"/>
              </a:solidFill>
            </a:endParaRPr>
          </a:p>
          <a:p>
            <a:pPr eaLnBrk="1" hangingPunct="1">
              <a:buClr>
                <a:srgbClr val="E48312"/>
              </a:buClr>
            </a:pPr>
            <a:r>
              <a:rPr lang="ja-JP" altLang="en-US" sz="2400" dirty="0">
                <a:solidFill>
                  <a:schemeClr val="tx1"/>
                </a:solidFill>
              </a:rPr>
              <a:t>　つながり事業に繋がった事例があった。施設として、複数取り組</a:t>
            </a:r>
            <a:endParaRPr lang="en-US" altLang="ja-JP" sz="2400" dirty="0">
              <a:solidFill>
                <a:schemeClr val="tx1"/>
              </a:solidFill>
            </a:endParaRPr>
          </a:p>
          <a:p>
            <a:pPr eaLnBrk="1" hangingPunct="1">
              <a:buClr>
                <a:srgbClr val="E48312"/>
              </a:buClr>
            </a:pPr>
            <a:r>
              <a:rPr lang="ja-JP" altLang="en-US" sz="2400" dirty="0">
                <a:solidFill>
                  <a:schemeClr val="tx1"/>
                </a:solidFill>
              </a:rPr>
              <a:t>　んでいた事業が窓口となって、別の事業の地域支援につながった</a:t>
            </a:r>
            <a:endParaRPr lang="en-US" altLang="ja-JP" sz="2400" dirty="0">
              <a:solidFill>
                <a:schemeClr val="tx1"/>
              </a:solidFill>
            </a:endParaRPr>
          </a:p>
        </p:txBody>
      </p:sp>
      <p:sp>
        <p:nvSpPr>
          <p:cNvPr id="3" name="矢印: 右 2">
            <a:extLst>
              <a:ext uri="{FF2B5EF4-FFF2-40B4-BE49-F238E27FC236}">
                <a16:creationId xmlns:a16="http://schemas.microsoft.com/office/drawing/2014/main" id="{0B0ED165-5A2F-B968-638E-9A37A5E12BC4}"/>
              </a:ext>
            </a:extLst>
          </p:cNvPr>
          <p:cNvSpPr/>
          <p:nvPr/>
        </p:nvSpPr>
        <p:spPr>
          <a:xfrm>
            <a:off x="1439368" y="5326284"/>
            <a:ext cx="679622" cy="443017"/>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6">
            <a:extLst>
              <a:ext uri="{FF2B5EF4-FFF2-40B4-BE49-F238E27FC236}">
                <a16:creationId xmlns:a16="http://schemas.microsoft.com/office/drawing/2014/main" id="{C1AF4DC9-F7BF-B8BB-EE4F-102932D14FBB}"/>
              </a:ext>
            </a:extLst>
          </p:cNvPr>
          <p:cNvSpPr txBox="1">
            <a:spLocks noChangeArrowheads="1"/>
          </p:cNvSpPr>
          <p:nvPr/>
        </p:nvSpPr>
        <p:spPr bwMode="auto">
          <a:xfrm>
            <a:off x="2118990" y="5132293"/>
            <a:ext cx="843367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2400" dirty="0"/>
              <a:t>ネットワーク（＝支援に繋がる窓口）を広く展開できると支援が</a:t>
            </a:r>
            <a:endParaRPr lang="en-US" altLang="ja-JP" sz="2400" dirty="0"/>
          </a:p>
          <a:p>
            <a:pPr eaLnBrk="1" hangingPunct="1"/>
            <a:r>
              <a:rPr lang="ja-JP" altLang="en-US" sz="2400" dirty="0"/>
              <a:t>必要な方に情報が届きやすくなる</a:t>
            </a:r>
            <a:endParaRPr lang="en-US" altLang="ja-JP" sz="2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0E3D64-0694-ADDE-BBC4-D3F0D9F12038}"/>
              </a:ext>
            </a:extLst>
          </p:cNvPr>
          <p:cNvSpPr>
            <a:spLocks noGrp="1"/>
          </p:cNvSpPr>
          <p:nvPr>
            <p:ph type="title"/>
          </p:nvPr>
        </p:nvSpPr>
        <p:spPr/>
        <p:txBody>
          <a:bodyPr/>
          <a:lstStyle/>
          <a:p>
            <a:pPr fontAlgn="auto">
              <a:spcAft>
                <a:spcPts val="0"/>
              </a:spcAft>
              <a:defRPr/>
            </a:pPr>
            <a:r>
              <a:rPr lang="ja-JP" altLang="en-US" dirty="0">
                <a:solidFill>
                  <a:schemeClr val="tx1">
                    <a:lumMod val="75000"/>
                    <a:lumOff val="25000"/>
                  </a:schemeClr>
                </a:solidFill>
              </a:rPr>
              <a:t>８．今後の課題</a:t>
            </a:r>
          </a:p>
        </p:txBody>
      </p:sp>
      <p:sp>
        <p:nvSpPr>
          <p:cNvPr id="36868" name="スライド番号プレースホルダー 3">
            <a:extLst>
              <a:ext uri="{FF2B5EF4-FFF2-40B4-BE49-F238E27FC236}">
                <a16:creationId xmlns:a16="http://schemas.microsoft.com/office/drawing/2014/main" id="{9DCB51DA-7598-6F50-70F5-7B09B8C2C74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9D0B8C9-289C-4E23-862B-D8DDEE28E6CF}" type="slidenum">
              <a:rPr lang="ja-JP" altLang="en-US">
                <a:solidFill>
                  <a:srgbClr val="FFFFFF"/>
                </a:solidFill>
              </a:rPr>
              <a:pPr/>
              <a:t>16</a:t>
            </a:fld>
            <a:endParaRPr lang="ja-JP" altLang="en-US" dirty="0">
              <a:solidFill>
                <a:srgbClr val="FFFFFF"/>
              </a:solidFill>
            </a:endParaRPr>
          </a:p>
        </p:txBody>
      </p:sp>
      <p:sp>
        <p:nvSpPr>
          <p:cNvPr id="8" name="四角形: メモ 7">
            <a:extLst>
              <a:ext uri="{FF2B5EF4-FFF2-40B4-BE49-F238E27FC236}">
                <a16:creationId xmlns:a16="http://schemas.microsoft.com/office/drawing/2014/main" id="{982E2260-AC5A-F6D3-C75F-012100C27809}"/>
              </a:ext>
            </a:extLst>
          </p:cNvPr>
          <p:cNvSpPr/>
          <p:nvPr/>
        </p:nvSpPr>
        <p:spPr>
          <a:xfrm>
            <a:off x="1096963" y="1665392"/>
            <a:ext cx="10115550" cy="1559722"/>
          </a:xfrm>
          <a:prstGeom prst="foldedCorner">
            <a:avLst>
              <a:gd name="adj" fmla="val 31637"/>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hangingPunct="1">
              <a:buClr>
                <a:srgbClr val="E48312"/>
              </a:buClr>
            </a:pPr>
            <a:r>
              <a:rPr lang="ja-JP" altLang="en-US" sz="2400" dirty="0">
                <a:solidFill>
                  <a:schemeClr val="tx1"/>
                </a:solidFill>
              </a:rPr>
              <a:t>・コロナ禍に入った中で人が集まって活動をすることが難しく、想定していた</a:t>
            </a:r>
            <a:endParaRPr lang="en-US" altLang="ja-JP" sz="2400" dirty="0">
              <a:solidFill>
                <a:schemeClr val="tx1"/>
              </a:solidFill>
            </a:endParaRPr>
          </a:p>
          <a:p>
            <a:pPr eaLnBrk="1" hangingPunct="1">
              <a:buClr>
                <a:srgbClr val="E48312"/>
              </a:buClr>
            </a:pPr>
            <a:r>
              <a:rPr lang="ja-JP" altLang="en-US" sz="2400" dirty="0">
                <a:solidFill>
                  <a:schemeClr val="tx1"/>
                </a:solidFill>
              </a:rPr>
              <a:t>  頻度で活動することができなかった。</a:t>
            </a:r>
            <a:endParaRPr lang="en-US" altLang="ja-JP" sz="2400" dirty="0">
              <a:solidFill>
                <a:schemeClr val="tx1"/>
              </a:solidFill>
            </a:endParaRPr>
          </a:p>
          <a:p>
            <a:pPr eaLnBrk="1" hangingPunct="1">
              <a:buClr>
                <a:srgbClr val="E48312"/>
              </a:buClr>
            </a:pPr>
            <a:r>
              <a:rPr lang="ja-JP" altLang="en-US" sz="2400" dirty="0">
                <a:solidFill>
                  <a:schemeClr val="tx1"/>
                </a:solidFill>
              </a:rPr>
              <a:t>　特につながり活動のような、参加者に集まってもらう事が前提の活動で</a:t>
            </a:r>
            <a:endParaRPr lang="en-US" altLang="ja-JP" sz="2400" dirty="0">
              <a:solidFill>
                <a:schemeClr val="tx1"/>
              </a:solidFill>
            </a:endParaRPr>
          </a:p>
          <a:p>
            <a:pPr eaLnBrk="1" hangingPunct="1">
              <a:buClr>
                <a:srgbClr val="E48312"/>
              </a:buClr>
            </a:pPr>
            <a:r>
              <a:rPr lang="ja-JP" altLang="en-US" sz="2400" dirty="0">
                <a:solidFill>
                  <a:schemeClr val="tx1"/>
                </a:solidFill>
              </a:rPr>
              <a:t>　顕著。</a:t>
            </a:r>
            <a:endParaRPr lang="en-US" altLang="ja-JP" sz="2400" dirty="0">
              <a:solidFill>
                <a:schemeClr val="tx1"/>
              </a:solidFill>
            </a:endParaRPr>
          </a:p>
        </p:txBody>
      </p:sp>
      <p:sp>
        <p:nvSpPr>
          <p:cNvPr id="9" name="四角形: メモ 8">
            <a:extLst>
              <a:ext uri="{FF2B5EF4-FFF2-40B4-BE49-F238E27FC236}">
                <a16:creationId xmlns:a16="http://schemas.microsoft.com/office/drawing/2014/main" id="{0CAF1E2A-135D-0137-9663-60F9EFB53141}"/>
              </a:ext>
            </a:extLst>
          </p:cNvPr>
          <p:cNvSpPr/>
          <p:nvPr/>
        </p:nvSpPr>
        <p:spPr>
          <a:xfrm>
            <a:off x="1096963" y="3818943"/>
            <a:ext cx="10115550" cy="911096"/>
          </a:xfrm>
          <a:prstGeom prst="foldedCorner">
            <a:avLst>
              <a:gd name="adj" fmla="val 38726"/>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hangingPunct="1">
              <a:buClr>
                <a:srgbClr val="E48312"/>
              </a:buClr>
            </a:pPr>
            <a:r>
              <a:rPr lang="ja-JP" altLang="en-US" sz="2400" dirty="0">
                <a:solidFill>
                  <a:schemeClr val="tx1"/>
                </a:solidFill>
              </a:rPr>
              <a:t>・施設にとって主となる業務もある中で感染症対策や地域支援に取り組ん</a:t>
            </a:r>
            <a:endParaRPr lang="en-US" altLang="ja-JP" sz="2400" dirty="0">
              <a:solidFill>
                <a:schemeClr val="tx1"/>
              </a:solidFill>
            </a:endParaRPr>
          </a:p>
          <a:p>
            <a:pPr eaLnBrk="1" hangingPunct="1">
              <a:buClr>
                <a:srgbClr val="E48312"/>
              </a:buClr>
            </a:pPr>
            <a:r>
              <a:rPr lang="ja-JP" altLang="en-US" sz="2400" dirty="0">
                <a:solidFill>
                  <a:schemeClr val="tx1"/>
                </a:solidFill>
              </a:rPr>
              <a:t>　でいたため、中々マンパワーを地域貢献だけに割けない状況があった。</a:t>
            </a:r>
            <a:endParaRPr lang="en-US" altLang="ja-JP" sz="2400" dirty="0">
              <a:solidFill>
                <a:schemeClr val="tx1"/>
              </a:solidFill>
            </a:endParaRPr>
          </a:p>
          <a:p>
            <a:pPr eaLnBrk="1" hangingPunct="1">
              <a:buClr>
                <a:srgbClr val="E48312"/>
              </a:buClr>
            </a:pPr>
            <a:endParaRPr lang="en-US" altLang="ja-JP" sz="2400" dirty="0">
              <a:solidFill>
                <a:schemeClr val="tx1"/>
              </a:solidFill>
            </a:endParaRPr>
          </a:p>
        </p:txBody>
      </p:sp>
    </p:spTree>
    <p:extLst>
      <p:ext uri="{BB962C8B-B14F-4D97-AF65-F5344CB8AC3E}">
        <p14:creationId xmlns:p14="http://schemas.microsoft.com/office/powerpoint/2010/main" val="2398044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0E3D64-0694-ADDE-BBC4-D3F0D9F12038}"/>
              </a:ext>
            </a:extLst>
          </p:cNvPr>
          <p:cNvSpPr>
            <a:spLocks noGrp="1"/>
          </p:cNvSpPr>
          <p:nvPr>
            <p:ph type="title"/>
          </p:nvPr>
        </p:nvSpPr>
        <p:spPr/>
        <p:txBody>
          <a:bodyPr>
            <a:normAutofit/>
          </a:bodyPr>
          <a:lstStyle/>
          <a:p>
            <a:pPr fontAlgn="auto">
              <a:spcAft>
                <a:spcPts val="0"/>
              </a:spcAft>
              <a:defRPr/>
            </a:pPr>
            <a:r>
              <a:rPr lang="ja-JP" altLang="en-US" dirty="0">
                <a:solidFill>
                  <a:schemeClr val="tx1">
                    <a:lumMod val="75000"/>
                    <a:lumOff val="25000"/>
                  </a:schemeClr>
                </a:solidFill>
              </a:rPr>
              <a:t>参考文献・資料等</a:t>
            </a:r>
          </a:p>
        </p:txBody>
      </p:sp>
      <p:sp>
        <p:nvSpPr>
          <p:cNvPr id="36867" name="コンテンツ プレースホルダー 2">
            <a:extLst>
              <a:ext uri="{FF2B5EF4-FFF2-40B4-BE49-F238E27FC236}">
                <a16:creationId xmlns:a16="http://schemas.microsoft.com/office/drawing/2014/main" id="{260C428C-F6C6-BFF0-127D-59C0B9C93353}"/>
              </a:ext>
            </a:extLst>
          </p:cNvPr>
          <p:cNvSpPr>
            <a:spLocks noGrp="1"/>
          </p:cNvSpPr>
          <p:nvPr>
            <p:ph idx="1"/>
          </p:nvPr>
        </p:nvSpPr>
        <p:spPr>
          <a:xfrm>
            <a:off x="1096963" y="1631950"/>
            <a:ext cx="10339387" cy="4222940"/>
          </a:xfrm>
        </p:spPr>
        <p:txBody>
          <a:bodyPr/>
          <a:lstStyle/>
          <a:p>
            <a:r>
              <a:rPr lang="ja-JP" altLang="en-US" sz="1800" dirty="0"/>
              <a:t>・全国救護施設協議会</a:t>
            </a:r>
            <a:r>
              <a:rPr lang="en-US" altLang="ja-JP" sz="1800" dirty="0"/>
              <a:t>.</a:t>
            </a:r>
            <a:r>
              <a:rPr lang="ja-JP" altLang="en-US" sz="1800" dirty="0"/>
              <a:t>“救護施設が取り組む生活困窮者支援の行動指針”</a:t>
            </a:r>
            <a:r>
              <a:rPr lang="en-US" altLang="ja-JP" sz="1800" dirty="0"/>
              <a:t>.</a:t>
            </a:r>
          </a:p>
          <a:p>
            <a:pPr lvl="1"/>
            <a:r>
              <a:rPr lang="en-US" altLang="ja-JP" sz="1600" dirty="0">
                <a:hlinkClick r:id="rId3"/>
              </a:rPr>
              <a:t>http://www.zenkyukyo.gr.jp/guideline/guideline.htm</a:t>
            </a:r>
            <a:r>
              <a:rPr lang="en-US" altLang="ja-JP" sz="1600" dirty="0"/>
              <a:t> ,(2022-08-20)</a:t>
            </a:r>
          </a:p>
          <a:p>
            <a:r>
              <a:rPr lang="ja-JP" altLang="en-US" sz="1800" dirty="0"/>
              <a:t>・厚生労働省</a:t>
            </a:r>
            <a:r>
              <a:rPr lang="en-US" altLang="ja-JP" sz="1800" dirty="0"/>
              <a:t>.</a:t>
            </a:r>
            <a:r>
              <a:rPr lang="ja-JP" altLang="en-US" sz="1800" dirty="0"/>
              <a:t>“地域における公益的な取り組み”</a:t>
            </a:r>
            <a:r>
              <a:rPr lang="en-US" altLang="ja-JP" sz="1800" dirty="0"/>
              <a:t>.</a:t>
            </a:r>
          </a:p>
          <a:p>
            <a:pPr lvl="1"/>
            <a:r>
              <a:rPr lang="en-US" altLang="ja-JP" sz="1600" dirty="0">
                <a:hlinkClick r:id="rId4"/>
              </a:rPr>
              <a:t>https://www.mhlw.go.jp/seisakunitsuite/bunya/hukushi_kaigo/seikatsuhogo/shakai-fukushi-houjin-seido/05.html</a:t>
            </a:r>
            <a:r>
              <a:rPr lang="en-US" altLang="ja-JP" sz="1600" dirty="0"/>
              <a:t> ,(2022-08-20).</a:t>
            </a:r>
            <a:endParaRPr lang="en-US" altLang="ja-JP" sz="1800" dirty="0"/>
          </a:p>
          <a:p>
            <a:r>
              <a:rPr lang="ja-JP" altLang="en-US" sz="1800" dirty="0"/>
              <a:t>・兵庫県社会福祉協議会</a:t>
            </a:r>
            <a:r>
              <a:rPr lang="en-US" altLang="ja-JP" sz="1800" dirty="0"/>
              <a:t>.</a:t>
            </a:r>
            <a:r>
              <a:rPr lang="ja-JP" altLang="en-US" sz="1800" dirty="0"/>
              <a:t>“ほっとかへんネット（社会福祉法人連絡協議会）”</a:t>
            </a:r>
            <a:r>
              <a:rPr lang="en-US" altLang="ja-JP" sz="1800" dirty="0"/>
              <a:t>.</a:t>
            </a:r>
          </a:p>
          <a:p>
            <a:pPr lvl="1"/>
            <a:r>
              <a:rPr lang="en-US" altLang="ja-JP" sz="1600" dirty="0">
                <a:hlinkClick r:id="rId5"/>
              </a:rPr>
              <a:t>https://www.hyogo-wel.or.jp/public/hottokahennet.php</a:t>
            </a:r>
            <a:r>
              <a:rPr lang="en-US" altLang="ja-JP" sz="1600" dirty="0"/>
              <a:t> ,(2022-08-20).</a:t>
            </a:r>
          </a:p>
          <a:p>
            <a:r>
              <a:rPr lang="ja-JP" altLang="en-US" sz="1800" dirty="0"/>
              <a:t>・赤い羽根共同募金</a:t>
            </a:r>
            <a:r>
              <a:rPr lang="en-US" altLang="ja-JP" sz="1800" dirty="0"/>
              <a:t>.</a:t>
            </a:r>
            <a:r>
              <a:rPr lang="ja-JP" altLang="en-US" sz="1800" dirty="0"/>
              <a:t>“赤い羽根福祉基金「救護施設等のセーフティネット機能強化助成事業」の応募受付を開始しています”</a:t>
            </a:r>
            <a:r>
              <a:rPr lang="en-US" altLang="ja-JP" sz="1800" dirty="0"/>
              <a:t>.</a:t>
            </a:r>
          </a:p>
          <a:p>
            <a:pPr lvl="1"/>
            <a:r>
              <a:rPr lang="en-US" altLang="ja-JP" sz="1600" dirty="0">
                <a:hlinkClick r:id="rId6"/>
              </a:rPr>
              <a:t>https://www.akaihane.or.jp/news/kikin/5181/</a:t>
            </a:r>
            <a:r>
              <a:rPr lang="en-US" altLang="ja-JP" sz="1600" dirty="0"/>
              <a:t> , (2022-08-20).</a:t>
            </a:r>
          </a:p>
          <a:p>
            <a:pPr marL="0" indent="-92075">
              <a:buNone/>
            </a:pPr>
            <a:endParaRPr lang="en-US" altLang="ja-JP" sz="1800" dirty="0"/>
          </a:p>
          <a:p>
            <a:pPr marL="0" indent="-92075">
              <a:buNone/>
            </a:pPr>
            <a:r>
              <a:rPr lang="en-US" altLang="ja-JP" sz="1800" dirty="0"/>
              <a:t>※</a:t>
            </a:r>
            <a:r>
              <a:rPr lang="ja-JP" altLang="en-US" sz="1800" dirty="0"/>
              <a:t>　掲載した写真は、本人からの同意を得て掲載しています</a:t>
            </a:r>
            <a:endParaRPr lang="en-US" altLang="ja-JP" sz="1800" dirty="0"/>
          </a:p>
        </p:txBody>
      </p:sp>
      <p:sp>
        <p:nvSpPr>
          <p:cNvPr id="36868" name="スライド番号プレースホルダー 3">
            <a:extLst>
              <a:ext uri="{FF2B5EF4-FFF2-40B4-BE49-F238E27FC236}">
                <a16:creationId xmlns:a16="http://schemas.microsoft.com/office/drawing/2014/main" id="{9DCB51DA-7598-6F50-70F5-7B09B8C2C74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9D0B8C9-289C-4E23-862B-D8DDEE28E6CF}" type="slidenum">
              <a:rPr lang="ja-JP" altLang="en-US">
                <a:solidFill>
                  <a:srgbClr val="FFFFFF"/>
                </a:solidFill>
              </a:rPr>
              <a:pPr/>
              <a:t>17</a:t>
            </a:fld>
            <a:endParaRPr lang="ja-JP" altLang="en-US">
              <a:solidFill>
                <a:srgbClr val="FFFFFF"/>
              </a:solidFill>
            </a:endParaRPr>
          </a:p>
        </p:txBody>
      </p:sp>
    </p:spTree>
    <p:extLst>
      <p:ext uri="{BB962C8B-B14F-4D97-AF65-F5344CB8AC3E}">
        <p14:creationId xmlns:p14="http://schemas.microsoft.com/office/powerpoint/2010/main" val="2138754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1FF2605-1D69-C75B-4EC3-DB07AF06AB4D}"/>
              </a:ext>
            </a:extLst>
          </p:cNvPr>
          <p:cNvSpPr>
            <a:spLocks noGrp="1"/>
          </p:cNvSpPr>
          <p:nvPr>
            <p:ph type="sldNum" sz="quarter" idx="12"/>
          </p:nvPr>
        </p:nvSpPr>
        <p:spPr/>
        <p:txBody>
          <a:bodyPr/>
          <a:lstStyle/>
          <a:p>
            <a:fld id="{83A0EA2E-FCCE-48E7-A6AB-341DB5BD8C03}" type="slidenum">
              <a:rPr lang="ja-JP" altLang="en-US" smtClean="0"/>
              <a:pPr/>
              <a:t>18</a:t>
            </a:fld>
            <a:endParaRPr lang="ja-JP" altLang="en-US"/>
          </a:p>
        </p:txBody>
      </p:sp>
      <p:sp>
        <p:nvSpPr>
          <p:cNvPr id="5" name="テキスト ボックス 4">
            <a:extLst>
              <a:ext uri="{FF2B5EF4-FFF2-40B4-BE49-F238E27FC236}">
                <a16:creationId xmlns:a16="http://schemas.microsoft.com/office/drawing/2014/main" id="{9FA913B0-7F52-F866-35ED-FD10EF404521}"/>
              </a:ext>
            </a:extLst>
          </p:cNvPr>
          <p:cNvSpPr txBox="1"/>
          <p:nvPr/>
        </p:nvSpPr>
        <p:spPr>
          <a:xfrm>
            <a:off x="1171833" y="2971800"/>
            <a:ext cx="9848334" cy="1015663"/>
          </a:xfrm>
          <a:prstGeom prst="rect">
            <a:avLst/>
          </a:prstGeom>
          <a:noFill/>
        </p:spPr>
        <p:txBody>
          <a:bodyPr wrap="square" rtlCol="0">
            <a:spAutoFit/>
          </a:bodyPr>
          <a:lstStyle/>
          <a:p>
            <a:r>
              <a:rPr kumimoji="1" lang="ja-JP" altLang="en-US" sz="6000" dirty="0"/>
              <a:t>ご清聴ありがとうございました</a:t>
            </a:r>
          </a:p>
        </p:txBody>
      </p:sp>
    </p:spTree>
    <p:extLst>
      <p:ext uri="{BB962C8B-B14F-4D97-AF65-F5344CB8AC3E}">
        <p14:creationId xmlns:p14="http://schemas.microsoft.com/office/powerpoint/2010/main" val="4261715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1FC898-CFA9-3362-6728-0E0068A68B12}"/>
              </a:ext>
            </a:extLst>
          </p:cNvPr>
          <p:cNvSpPr>
            <a:spLocks noGrp="1"/>
          </p:cNvSpPr>
          <p:nvPr>
            <p:ph type="title"/>
          </p:nvPr>
        </p:nvSpPr>
        <p:spPr/>
        <p:txBody>
          <a:bodyPr/>
          <a:lstStyle/>
          <a:p>
            <a:pPr fontAlgn="auto">
              <a:spcAft>
                <a:spcPts val="0"/>
              </a:spcAft>
              <a:defRPr/>
            </a:pPr>
            <a:r>
              <a:rPr lang="ja-JP" altLang="en-US" dirty="0">
                <a:solidFill>
                  <a:schemeClr val="tx1">
                    <a:lumMod val="75000"/>
                    <a:lumOff val="25000"/>
                  </a:schemeClr>
                </a:solidFill>
              </a:rPr>
              <a:t>１．はじめに</a:t>
            </a:r>
          </a:p>
        </p:txBody>
      </p:sp>
      <p:sp>
        <p:nvSpPr>
          <p:cNvPr id="12291" name="コンテンツ プレースホルダー 2">
            <a:extLst>
              <a:ext uri="{FF2B5EF4-FFF2-40B4-BE49-F238E27FC236}">
                <a16:creationId xmlns:a16="http://schemas.microsoft.com/office/drawing/2014/main" id="{52F5FB88-1A5C-E83A-4138-85F9B4249C4C}"/>
              </a:ext>
            </a:extLst>
          </p:cNvPr>
          <p:cNvSpPr>
            <a:spLocks noGrp="1"/>
          </p:cNvSpPr>
          <p:nvPr>
            <p:ph idx="1"/>
          </p:nvPr>
        </p:nvSpPr>
        <p:spPr/>
        <p:txBody>
          <a:bodyPr/>
          <a:lstStyle/>
          <a:p>
            <a:r>
              <a:rPr lang="ja-JP" altLang="en-US" sz="2400" dirty="0">
                <a:solidFill>
                  <a:schemeClr val="tx1"/>
                </a:solidFill>
              </a:rPr>
              <a:t>　</a:t>
            </a:r>
            <a:endParaRPr lang="en-US" altLang="ja-JP" sz="2400" dirty="0">
              <a:solidFill>
                <a:schemeClr val="tx1"/>
              </a:solidFill>
            </a:endParaRPr>
          </a:p>
          <a:p>
            <a:r>
              <a:rPr lang="ja-JP" altLang="en-US" sz="2400" dirty="0">
                <a:solidFill>
                  <a:schemeClr val="tx1"/>
                </a:solidFill>
              </a:rPr>
              <a:t>　・社会福祉法人　神戸光有会</a:t>
            </a:r>
            <a:endParaRPr lang="en-US" altLang="ja-JP" sz="2400" dirty="0">
              <a:solidFill>
                <a:schemeClr val="tx1"/>
              </a:solidFill>
            </a:endParaRPr>
          </a:p>
          <a:p>
            <a:r>
              <a:rPr lang="ja-JP" altLang="en-US" sz="2400" dirty="0">
                <a:solidFill>
                  <a:schemeClr val="tx1"/>
                </a:solidFill>
              </a:rPr>
              <a:t>　　　</a:t>
            </a:r>
            <a:r>
              <a:rPr lang="en-US" altLang="ja-JP" sz="2400" dirty="0">
                <a:solidFill>
                  <a:schemeClr val="tx1"/>
                </a:solidFill>
              </a:rPr>
              <a:t>1892</a:t>
            </a:r>
            <a:r>
              <a:rPr lang="ja-JP" altLang="en-US" sz="2400" dirty="0">
                <a:solidFill>
                  <a:schemeClr val="tx1"/>
                </a:solidFill>
              </a:rPr>
              <a:t>年</a:t>
            </a:r>
            <a:r>
              <a:rPr lang="en-US" altLang="ja-JP" sz="2400" dirty="0">
                <a:solidFill>
                  <a:schemeClr val="tx1"/>
                </a:solidFill>
              </a:rPr>
              <a:t>(</a:t>
            </a:r>
            <a:r>
              <a:rPr lang="ja-JP" altLang="en-US" sz="2400" dirty="0">
                <a:solidFill>
                  <a:schemeClr val="tx1"/>
                </a:solidFill>
              </a:rPr>
              <a:t>明治</a:t>
            </a:r>
            <a:r>
              <a:rPr lang="en-US" altLang="ja-JP" sz="2400" dirty="0">
                <a:solidFill>
                  <a:schemeClr val="tx1"/>
                </a:solidFill>
              </a:rPr>
              <a:t>25</a:t>
            </a:r>
            <a:r>
              <a:rPr lang="ja-JP" altLang="en-US" sz="2400" dirty="0">
                <a:solidFill>
                  <a:schemeClr val="tx1"/>
                </a:solidFill>
              </a:rPr>
              <a:t>年</a:t>
            </a:r>
            <a:r>
              <a:rPr lang="en-US" altLang="ja-JP" sz="2400" dirty="0">
                <a:solidFill>
                  <a:schemeClr val="tx1"/>
                </a:solidFill>
              </a:rPr>
              <a:t>)</a:t>
            </a:r>
            <a:r>
              <a:rPr lang="ja-JP" altLang="en-US" sz="2400" dirty="0">
                <a:solidFill>
                  <a:schemeClr val="tx1"/>
                </a:solidFill>
              </a:rPr>
              <a:t>より兵庫県神戸市兵庫区にて福祉事業を開始</a:t>
            </a:r>
            <a:endParaRPr lang="en-US" altLang="ja-JP" sz="2400" dirty="0">
              <a:solidFill>
                <a:schemeClr val="tx1"/>
              </a:solidFill>
            </a:endParaRPr>
          </a:p>
          <a:p>
            <a:endParaRPr lang="en-US" altLang="ja-JP" sz="2400" dirty="0">
              <a:solidFill>
                <a:schemeClr val="tx1"/>
              </a:solidFill>
            </a:endParaRPr>
          </a:p>
          <a:p>
            <a:r>
              <a:rPr lang="ja-JP" altLang="en-US" sz="2400" dirty="0">
                <a:solidFill>
                  <a:schemeClr val="tx1"/>
                </a:solidFill>
              </a:rPr>
              <a:t>　・救護施設　アメニティホーム夢野</a:t>
            </a:r>
            <a:endParaRPr lang="en-US" altLang="ja-JP" sz="2400" dirty="0">
              <a:solidFill>
                <a:schemeClr val="tx1"/>
              </a:solidFill>
            </a:endParaRPr>
          </a:p>
          <a:p>
            <a:r>
              <a:rPr lang="ja-JP" altLang="en-US" sz="2400" dirty="0">
                <a:solidFill>
                  <a:schemeClr val="tx1"/>
                </a:solidFill>
              </a:rPr>
              <a:t>　　　</a:t>
            </a:r>
            <a:r>
              <a:rPr lang="en-US" altLang="ja-JP" sz="2400" dirty="0">
                <a:solidFill>
                  <a:schemeClr val="tx1"/>
                </a:solidFill>
              </a:rPr>
              <a:t>1932</a:t>
            </a:r>
            <a:r>
              <a:rPr lang="ja-JP" altLang="en-US" sz="2400" dirty="0">
                <a:solidFill>
                  <a:schemeClr val="tx1"/>
                </a:solidFill>
              </a:rPr>
              <a:t>年</a:t>
            </a:r>
            <a:r>
              <a:rPr lang="en-US" altLang="ja-JP" sz="2400" dirty="0">
                <a:solidFill>
                  <a:schemeClr val="tx1"/>
                </a:solidFill>
              </a:rPr>
              <a:t>(</a:t>
            </a:r>
            <a:r>
              <a:rPr lang="ja-JP" altLang="en-US" sz="2400" dirty="0">
                <a:solidFill>
                  <a:schemeClr val="tx1"/>
                </a:solidFill>
              </a:rPr>
              <a:t>昭和</a:t>
            </a:r>
            <a:r>
              <a:rPr lang="en-US" altLang="ja-JP" sz="2400" dirty="0">
                <a:solidFill>
                  <a:schemeClr val="tx1"/>
                </a:solidFill>
              </a:rPr>
              <a:t>7</a:t>
            </a:r>
            <a:r>
              <a:rPr lang="ja-JP" altLang="en-US" sz="2400" dirty="0">
                <a:solidFill>
                  <a:schemeClr val="tx1"/>
                </a:solidFill>
              </a:rPr>
              <a:t>年</a:t>
            </a:r>
            <a:r>
              <a:rPr lang="en-US" altLang="ja-JP" sz="2400" dirty="0">
                <a:solidFill>
                  <a:schemeClr val="tx1"/>
                </a:solidFill>
              </a:rPr>
              <a:t>)</a:t>
            </a:r>
            <a:r>
              <a:rPr lang="ja-JP" altLang="en-US" sz="2400" dirty="0">
                <a:solidFill>
                  <a:schemeClr val="tx1"/>
                </a:solidFill>
              </a:rPr>
              <a:t>　 救護法により認可</a:t>
            </a:r>
            <a:endParaRPr lang="en-US" altLang="ja-JP" sz="2400" dirty="0">
              <a:solidFill>
                <a:schemeClr val="tx1"/>
              </a:solidFill>
            </a:endParaRPr>
          </a:p>
          <a:p>
            <a:r>
              <a:rPr lang="ja-JP" altLang="en-US" sz="2400" dirty="0">
                <a:solidFill>
                  <a:schemeClr val="tx1"/>
                </a:solidFill>
              </a:rPr>
              <a:t>　　　</a:t>
            </a:r>
            <a:r>
              <a:rPr lang="en-US" altLang="ja-JP" sz="2400" dirty="0">
                <a:solidFill>
                  <a:schemeClr val="tx1"/>
                </a:solidFill>
              </a:rPr>
              <a:t>1948</a:t>
            </a:r>
            <a:r>
              <a:rPr lang="ja-JP" altLang="en-US" sz="2400" dirty="0">
                <a:solidFill>
                  <a:schemeClr val="tx1"/>
                </a:solidFill>
              </a:rPr>
              <a:t>年</a:t>
            </a:r>
            <a:r>
              <a:rPr lang="en-US" altLang="ja-JP" sz="2400" dirty="0">
                <a:solidFill>
                  <a:schemeClr val="tx1"/>
                </a:solidFill>
              </a:rPr>
              <a:t>(</a:t>
            </a:r>
            <a:r>
              <a:rPr lang="ja-JP" altLang="en-US" sz="2400" dirty="0">
                <a:solidFill>
                  <a:schemeClr val="tx1"/>
                </a:solidFill>
              </a:rPr>
              <a:t>昭和</a:t>
            </a:r>
            <a:r>
              <a:rPr lang="en-US" altLang="ja-JP" sz="2400" dirty="0">
                <a:solidFill>
                  <a:schemeClr val="tx1"/>
                </a:solidFill>
              </a:rPr>
              <a:t>23</a:t>
            </a:r>
            <a:r>
              <a:rPr lang="ja-JP" altLang="en-US" sz="2400" dirty="0">
                <a:solidFill>
                  <a:schemeClr val="tx1"/>
                </a:solidFill>
              </a:rPr>
              <a:t>年</a:t>
            </a:r>
            <a:r>
              <a:rPr lang="en-US" altLang="ja-JP" sz="2400" dirty="0">
                <a:solidFill>
                  <a:schemeClr val="tx1"/>
                </a:solidFill>
              </a:rPr>
              <a:t>) </a:t>
            </a:r>
            <a:r>
              <a:rPr lang="ja-JP" altLang="en-US" sz="2400" dirty="0">
                <a:solidFill>
                  <a:schemeClr val="tx1"/>
                </a:solidFill>
              </a:rPr>
              <a:t>生活保護法により認可</a:t>
            </a:r>
            <a:endParaRPr lang="en-US" altLang="ja-JP" sz="2400" dirty="0">
              <a:solidFill>
                <a:schemeClr val="tx1"/>
              </a:solidFill>
            </a:endParaRPr>
          </a:p>
        </p:txBody>
      </p:sp>
      <p:pic>
        <p:nvPicPr>
          <p:cNvPr id="12292" name="図 3">
            <a:extLst>
              <a:ext uri="{FF2B5EF4-FFF2-40B4-BE49-F238E27FC236}">
                <a16:creationId xmlns:a16="http://schemas.microsoft.com/office/drawing/2014/main" id="{A2F8F8DA-CB4C-B7B8-A00A-A39D7F70798D}"/>
              </a:ext>
            </a:extLst>
          </p:cNvPr>
          <p:cNvPicPr>
            <a:picLocks noChangeAspect="1"/>
          </p:cNvPicPr>
          <p:nvPr/>
        </p:nvPicPr>
        <p:blipFill>
          <a:blip r:embed="rId3">
            <a:extLst>
              <a:ext uri="{28A0092B-C50C-407E-A947-70E740481C1C}">
                <a14:useLocalDpi xmlns:a14="http://schemas.microsoft.com/office/drawing/2010/main" val="0"/>
              </a:ext>
            </a:extLst>
          </a:blip>
          <a:srcRect b="12245"/>
          <a:stretch>
            <a:fillRect/>
          </a:stretch>
        </p:blipFill>
        <p:spPr bwMode="auto">
          <a:xfrm>
            <a:off x="7216342" y="3279562"/>
            <a:ext cx="3719986" cy="244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スライド番号プレースホルダー 4">
            <a:extLst>
              <a:ext uri="{FF2B5EF4-FFF2-40B4-BE49-F238E27FC236}">
                <a16:creationId xmlns:a16="http://schemas.microsoft.com/office/drawing/2014/main" id="{A97699F2-AB0C-58ED-B7EE-1F308993B48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165FF94A-515F-4404-AB27-221FB0B77233}" type="slidenum">
              <a:rPr lang="ja-JP" altLang="en-US">
                <a:solidFill>
                  <a:srgbClr val="FFFFFF"/>
                </a:solidFill>
              </a:rPr>
              <a:pPr/>
              <a:t>2</a:t>
            </a:fld>
            <a:endParaRPr lang="ja-JP" altLang="en-US">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133304-D5FB-3B7F-6C79-74A076A97C3E}"/>
              </a:ext>
            </a:extLst>
          </p:cNvPr>
          <p:cNvSpPr>
            <a:spLocks noGrp="1"/>
          </p:cNvSpPr>
          <p:nvPr>
            <p:ph type="title"/>
          </p:nvPr>
        </p:nvSpPr>
        <p:spPr/>
        <p:txBody>
          <a:bodyPr/>
          <a:lstStyle/>
          <a:p>
            <a:pPr fontAlgn="auto">
              <a:spcAft>
                <a:spcPts val="0"/>
              </a:spcAft>
              <a:defRPr/>
            </a:pPr>
            <a:r>
              <a:rPr lang="ja-JP" altLang="en-US" dirty="0">
                <a:solidFill>
                  <a:schemeClr val="tx1">
                    <a:lumMod val="75000"/>
                    <a:lumOff val="25000"/>
                  </a:schemeClr>
                </a:solidFill>
              </a:rPr>
              <a:t>２．当施設の実施事業について</a:t>
            </a:r>
          </a:p>
        </p:txBody>
      </p:sp>
      <p:sp>
        <p:nvSpPr>
          <p:cNvPr id="5" name="円/楕円 4">
            <a:extLst>
              <a:ext uri="{FF2B5EF4-FFF2-40B4-BE49-F238E27FC236}">
                <a16:creationId xmlns:a16="http://schemas.microsoft.com/office/drawing/2014/main" id="{75E52572-88B9-7D90-D8ED-2286DC66A1CA}"/>
              </a:ext>
            </a:extLst>
          </p:cNvPr>
          <p:cNvSpPr/>
          <p:nvPr/>
        </p:nvSpPr>
        <p:spPr>
          <a:xfrm>
            <a:off x="1097280" y="1252971"/>
            <a:ext cx="2796426" cy="1802539"/>
          </a:xfrm>
          <a:prstGeom prst="ellipse">
            <a:avLst/>
          </a:prstGeom>
          <a:solidFill>
            <a:srgbClr val="FF99FF"/>
          </a:solidFill>
          <a:ln>
            <a:solidFill>
              <a:schemeClr val="tx1"/>
            </a:solidFill>
          </a:ln>
        </p:spPr>
        <p:style>
          <a:lnRef idx="0">
            <a:schemeClr val="accent1"/>
          </a:lnRef>
          <a:fillRef idx="1001">
            <a:schemeClr val="lt2"/>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3200" dirty="0"/>
              <a:t>居宅生活</a:t>
            </a:r>
            <a:endParaRPr lang="en-US" altLang="ja-JP" sz="3200" dirty="0"/>
          </a:p>
          <a:p>
            <a:pPr algn="ctr" eaLnBrk="1" fontAlgn="auto" hangingPunct="1">
              <a:spcBef>
                <a:spcPts val="0"/>
              </a:spcBef>
              <a:spcAft>
                <a:spcPts val="0"/>
              </a:spcAft>
              <a:defRPr/>
            </a:pPr>
            <a:r>
              <a:rPr lang="ja-JP" altLang="en-US" sz="3200" dirty="0"/>
              <a:t>訓練事業</a:t>
            </a:r>
          </a:p>
        </p:txBody>
      </p:sp>
      <p:sp>
        <p:nvSpPr>
          <p:cNvPr id="8" name="円/楕円 7">
            <a:extLst>
              <a:ext uri="{FF2B5EF4-FFF2-40B4-BE49-F238E27FC236}">
                <a16:creationId xmlns:a16="http://schemas.microsoft.com/office/drawing/2014/main" id="{43F130FC-0646-4CFC-305D-CFD9287EA726}"/>
              </a:ext>
            </a:extLst>
          </p:cNvPr>
          <p:cNvSpPr/>
          <p:nvPr/>
        </p:nvSpPr>
        <p:spPr>
          <a:xfrm>
            <a:off x="8345606" y="1252970"/>
            <a:ext cx="2803250" cy="1802539"/>
          </a:xfrm>
          <a:prstGeom prst="ellipse">
            <a:avLst/>
          </a:prstGeom>
          <a:solidFill>
            <a:srgbClr val="0000FF"/>
          </a:solidFill>
          <a:ln>
            <a:solidFill>
              <a:schemeClr val="tx1"/>
            </a:solidFill>
          </a:ln>
        </p:spPr>
        <p:style>
          <a:lnRef idx="0">
            <a:schemeClr val="accent1"/>
          </a:lnRef>
          <a:fillRef idx="1001">
            <a:schemeClr val="lt2"/>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3200" dirty="0"/>
              <a:t>保護施設</a:t>
            </a:r>
            <a:endParaRPr lang="en-US" altLang="ja-JP" sz="3200" dirty="0"/>
          </a:p>
          <a:p>
            <a:pPr algn="ctr" eaLnBrk="1" fontAlgn="auto" hangingPunct="1">
              <a:spcBef>
                <a:spcPts val="0"/>
              </a:spcBef>
              <a:spcAft>
                <a:spcPts val="0"/>
              </a:spcAft>
              <a:defRPr/>
            </a:pPr>
            <a:r>
              <a:rPr lang="ja-JP" altLang="en-US" sz="3200" dirty="0"/>
              <a:t>通所事業</a:t>
            </a:r>
          </a:p>
        </p:txBody>
      </p:sp>
      <p:sp>
        <p:nvSpPr>
          <p:cNvPr id="9" name="円/楕円 8">
            <a:extLst>
              <a:ext uri="{FF2B5EF4-FFF2-40B4-BE49-F238E27FC236}">
                <a16:creationId xmlns:a16="http://schemas.microsoft.com/office/drawing/2014/main" id="{7C853E35-D043-F3BE-7D85-C1B3456A4B2B}"/>
              </a:ext>
            </a:extLst>
          </p:cNvPr>
          <p:cNvSpPr/>
          <p:nvPr/>
        </p:nvSpPr>
        <p:spPr>
          <a:xfrm>
            <a:off x="1097280" y="4189387"/>
            <a:ext cx="2796426" cy="1802539"/>
          </a:xfrm>
          <a:prstGeom prst="ellipse">
            <a:avLst/>
          </a:prstGeom>
          <a:solidFill>
            <a:srgbClr val="00B050"/>
          </a:solidFill>
          <a:ln>
            <a:solidFill>
              <a:schemeClr val="tx1"/>
            </a:solidFill>
          </a:ln>
        </p:spPr>
        <p:style>
          <a:lnRef idx="0">
            <a:schemeClr val="accent1"/>
          </a:lnRef>
          <a:fillRef idx="1001">
            <a:schemeClr val="lt2"/>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3200" dirty="0"/>
              <a:t>一時入所</a:t>
            </a:r>
            <a:endParaRPr lang="en-US" altLang="ja-JP" sz="3200" dirty="0"/>
          </a:p>
          <a:p>
            <a:pPr algn="ctr" eaLnBrk="1" fontAlgn="auto" hangingPunct="1">
              <a:spcBef>
                <a:spcPts val="0"/>
              </a:spcBef>
              <a:spcAft>
                <a:spcPts val="0"/>
              </a:spcAft>
              <a:defRPr/>
            </a:pPr>
            <a:r>
              <a:rPr lang="ja-JP" altLang="en-US" sz="3200" dirty="0"/>
              <a:t>事業</a:t>
            </a:r>
          </a:p>
        </p:txBody>
      </p:sp>
      <p:sp>
        <p:nvSpPr>
          <p:cNvPr id="44" name="正方形/長方形 43">
            <a:extLst>
              <a:ext uri="{FF2B5EF4-FFF2-40B4-BE49-F238E27FC236}">
                <a16:creationId xmlns:a16="http://schemas.microsoft.com/office/drawing/2014/main" id="{4DC52B5F-6F4F-8924-057A-A8BAE1CB78E2}"/>
              </a:ext>
            </a:extLst>
          </p:cNvPr>
          <p:cNvSpPr/>
          <p:nvPr/>
        </p:nvSpPr>
        <p:spPr>
          <a:xfrm>
            <a:off x="4652963" y="2659063"/>
            <a:ext cx="2947987" cy="1925637"/>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3200" dirty="0"/>
              <a:t>入所事業</a:t>
            </a:r>
          </a:p>
        </p:txBody>
      </p:sp>
      <p:cxnSp>
        <p:nvCxnSpPr>
          <p:cNvPr id="57" name="直線コネクタ 56">
            <a:extLst>
              <a:ext uri="{FF2B5EF4-FFF2-40B4-BE49-F238E27FC236}">
                <a16:creationId xmlns:a16="http://schemas.microsoft.com/office/drawing/2014/main" id="{849EF0C6-E1D4-A829-3894-0E9034630068}"/>
              </a:ext>
            </a:extLst>
          </p:cNvPr>
          <p:cNvCxnSpPr>
            <a:stCxn id="0" idx="6"/>
          </p:cNvCxnSpPr>
          <p:nvPr/>
        </p:nvCxnSpPr>
        <p:spPr>
          <a:xfrm>
            <a:off x="3894138" y="2154238"/>
            <a:ext cx="758825" cy="504825"/>
          </a:xfrm>
          <a:prstGeom prst="line">
            <a:avLst/>
          </a:prstGeom>
        </p:spPr>
        <p:style>
          <a:lnRef idx="3">
            <a:schemeClr val="dk1"/>
          </a:lnRef>
          <a:fillRef idx="0">
            <a:schemeClr val="dk1"/>
          </a:fillRef>
          <a:effectRef idx="2">
            <a:schemeClr val="dk1"/>
          </a:effectRef>
          <a:fontRef idx="minor">
            <a:schemeClr val="tx1"/>
          </a:fontRef>
        </p:style>
      </p:cxnSp>
      <p:cxnSp>
        <p:nvCxnSpPr>
          <p:cNvPr id="65" name="直線コネクタ 64">
            <a:extLst>
              <a:ext uri="{FF2B5EF4-FFF2-40B4-BE49-F238E27FC236}">
                <a16:creationId xmlns:a16="http://schemas.microsoft.com/office/drawing/2014/main" id="{3A0C2770-9AA0-F47F-8776-03EAAEB9691E}"/>
              </a:ext>
            </a:extLst>
          </p:cNvPr>
          <p:cNvCxnSpPr>
            <a:stCxn id="0" idx="6"/>
          </p:cNvCxnSpPr>
          <p:nvPr/>
        </p:nvCxnSpPr>
        <p:spPr>
          <a:xfrm flipV="1">
            <a:off x="3894138" y="4584700"/>
            <a:ext cx="758825" cy="506413"/>
          </a:xfrm>
          <a:prstGeom prst="line">
            <a:avLst/>
          </a:prstGeom>
        </p:spPr>
        <p:style>
          <a:lnRef idx="3">
            <a:schemeClr val="dk1"/>
          </a:lnRef>
          <a:fillRef idx="0">
            <a:schemeClr val="dk1"/>
          </a:fillRef>
          <a:effectRef idx="2">
            <a:schemeClr val="dk1"/>
          </a:effectRef>
          <a:fontRef idx="minor">
            <a:schemeClr val="tx1"/>
          </a:fontRef>
        </p:style>
      </p:cxnSp>
      <p:cxnSp>
        <p:nvCxnSpPr>
          <p:cNvPr id="67" name="直線コネクタ 66">
            <a:extLst>
              <a:ext uri="{FF2B5EF4-FFF2-40B4-BE49-F238E27FC236}">
                <a16:creationId xmlns:a16="http://schemas.microsoft.com/office/drawing/2014/main" id="{09220E69-1D04-3FA8-4A4C-3CC078B9F02D}"/>
              </a:ext>
            </a:extLst>
          </p:cNvPr>
          <p:cNvCxnSpPr/>
          <p:nvPr/>
        </p:nvCxnSpPr>
        <p:spPr>
          <a:xfrm flipH="1">
            <a:off x="7600950" y="2154238"/>
            <a:ext cx="744538" cy="504825"/>
          </a:xfrm>
          <a:prstGeom prst="line">
            <a:avLst/>
          </a:prstGeom>
        </p:spPr>
        <p:style>
          <a:lnRef idx="3">
            <a:schemeClr val="dk1"/>
          </a:lnRef>
          <a:fillRef idx="0">
            <a:schemeClr val="dk1"/>
          </a:fillRef>
          <a:effectRef idx="2">
            <a:schemeClr val="dk1"/>
          </a:effectRef>
          <a:fontRef idx="minor">
            <a:schemeClr val="tx1"/>
          </a:fontRef>
        </p:style>
      </p:cxnSp>
      <p:sp>
        <p:nvSpPr>
          <p:cNvPr id="14352" name="テキスト ボックス 67">
            <a:extLst>
              <a:ext uri="{FF2B5EF4-FFF2-40B4-BE49-F238E27FC236}">
                <a16:creationId xmlns:a16="http://schemas.microsoft.com/office/drawing/2014/main" id="{9CA4F246-10FC-5727-842D-ECAEA07855CB}"/>
              </a:ext>
            </a:extLst>
          </p:cNvPr>
          <p:cNvSpPr txBox="1">
            <a:spLocks noChangeArrowheads="1"/>
          </p:cNvSpPr>
          <p:nvPr/>
        </p:nvSpPr>
        <p:spPr bwMode="auto">
          <a:xfrm>
            <a:off x="5303838" y="4645025"/>
            <a:ext cx="16462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2400" u="sng" dirty="0"/>
              <a:t>定員　</a:t>
            </a:r>
            <a:r>
              <a:rPr lang="en-US" altLang="ja-JP" sz="2400" u="sng" dirty="0"/>
              <a:t>50</a:t>
            </a:r>
            <a:r>
              <a:rPr lang="ja-JP" altLang="en-US" sz="2400" u="sng" dirty="0"/>
              <a:t>人</a:t>
            </a:r>
          </a:p>
        </p:txBody>
      </p:sp>
      <p:sp>
        <p:nvSpPr>
          <p:cNvPr id="14353" name="テキスト ボックス 68">
            <a:extLst>
              <a:ext uri="{FF2B5EF4-FFF2-40B4-BE49-F238E27FC236}">
                <a16:creationId xmlns:a16="http://schemas.microsoft.com/office/drawing/2014/main" id="{3486308B-1FB8-4537-C79B-B7A08247D56A}"/>
              </a:ext>
            </a:extLst>
          </p:cNvPr>
          <p:cNvSpPr txBox="1">
            <a:spLocks noChangeArrowheads="1"/>
          </p:cNvSpPr>
          <p:nvPr/>
        </p:nvSpPr>
        <p:spPr bwMode="auto">
          <a:xfrm>
            <a:off x="9034163" y="3090933"/>
            <a:ext cx="16462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2400" u="sng" dirty="0"/>
              <a:t>定員　</a:t>
            </a:r>
            <a:r>
              <a:rPr lang="en-US" altLang="ja-JP" sz="2400" u="sng" dirty="0"/>
              <a:t>25</a:t>
            </a:r>
            <a:r>
              <a:rPr lang="ja-JP" altLang="en-US" sz="2400" u="sng" dirty="0"/>
              <a:t>人</a:t>
            </a:r>
          </a:p>
        </p:txBody>
      </p:sp>
      <p:sp>
        <p:nvSpPr>
          <p:cNvPr id="14354" name="スライド番号プレースホルダー 69">
            <a:extLst>
              <a:ext uri="{FF2B5EF4-FFF2-40B4-BE49-F238E27FC236}">
                <a16:creationId xmlns:a16="http://schemas.microsoft.com/office/drawing/2014/main" id="{929FCE65-6EEF-1A7F-4459-9EC087670E4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4DAE0A4C-3B3D-4DB3-83F9-F7C1C63B67A4}" type="slidenum">
              <a:rPr lang="ja-JP" altLang="en-US">
                <a:solidFill>
                  <a:srgbClr val="FFFFFF"/>
                </a:solidFill>
              </a:rPr>
              <a:pPr/>
              <a:t>3</a:t>
            </a:fld>
            <a:endParaRPr lang="ja-JP" altLang="en-US">
              <a:solidFill>
                <a:srgbClr val="FFFFFF"/>
              </a:solidFill>
            </a:endParaRPr>
          </a:p>
        </p:txBody>
      </p:sp>
      <p:cxnSp>
        <p:nvCxnSpPr>
          <p:cNvPr id="16" name="直線コネクタ 15">
            <a:extLst>
              <a:ext uri="{FF2B5EF4-FFF2-40B4-BE49-F238E27FC236}">
                <a16:creationId xmlns:a16="http://schemas.microsoft.com/office/drawing/2014/main" id="{976F4945-4F1B-C823-33D0-2BEB2D6DDE8E}"/>
              </a:ext>
            </a:extLst>
          </p:cNvPr>
          <p:cNvCxnSpPr/>
          <p:nvPr/>
        </p:nvCxnSpPr>
        <p:spPr>
          <a:xfrm>
            <a:off x="7601382" y="4584700"/>
            <a:ext cx="758825" cy="504825"/>
          </a:xfrm>
          <a:prstGeom prst="line">
            <a:avLst/>
          </a:prstGeom>
        </p:spPr>
        <p:style>
          <a:lnRef idx="3">
            <a:schemeClr val="dk1"/>
          </a:lnRef>
          <a:fillRef idx="0">
            <a:schemeClr val="dk1"/>
          </a:fillRef>
          <a:effectRef idx="2">
            <a:schemeClr val="dk1"/>
          </a:effectRef>
          <a:fontRef idx="minor">
            <a:schemeClr val="tx1"/>
          </a:fontRef>
        </p:style>
      </p:cxnSp>
      <p:sp>
        <p:nvSpPr>
          <p:cNvPr id="3" name="四角形: 角度付き 2">
            <a:extLst>
              <a:ext uri="{FF2B5EF4-FFF2-40B4-BE49-F238E27FC236}">
                <a16:creationId xmlns:a16="http://schemas.microsoft.com/office/drawing/2014/main" id="{C5B7E63D-024C-3A09-939C-98C0425C9D2C}"/>
              </a:ext>
            </a:extLst>
          </p:cNvPr>
          <p:cNvSpPr/>
          <p:nvPr/>
        </p:nvSpPr>
        <p:spPr>
          <a:xfrm>
            <a:off x="8383289" y="4324864"/>
            <a:ext cx="2925337" cy="1546985"/>
          </a:xfrm>
          <a:prstGeom prst="bevel">
            <a:avLst>
              <a:gd name="adj" fmla="val 726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rPr>
              <a:t>地域の</a:t>
            </a:r>
            <a:endParaRPr lang="en-US" altLang="ja-JP" sz="2800" dirty="0">
              <a:solidFill>
                <a:schemeClr val="tx1"/>
              </a:solidFill>
            </a:endParaRPr>
          </a:p>
          <a:p>
            <a:pPr algn="ctr"/>
            <a:r>
              <a:rPr lang="ja-JP" altLang="en-US" sz="2800" dirty="0">
                <a:solidFill>
                  <a:schemeClr val="tx1"/>
                </a:solidFill>
              </a:rPr>
              <a:t>生活困窮者支援</a:t>
            </a:r>
            <a:endParaRPr lang="en-US" altLang="ja-JP" sz="2800" dirty="0">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8460EE-68E4-FBE5-AD85-ECD50D253420}"/>
              </a:ext>
            </a:extLst>
          </p:cNvPr>
          <p:cNvSpPr>
            <a:spLocks noGrp="1"/>
          </p:cNvSpPr>
          <p:nvPr>
            <p:ph type="title"/>
          </p:nvPr>
        </p:nvSpPr>
        <p:spPr/>
        <p:txBody>
          <a:bodyPr/>
          <a:lstStyle/>
          <a:p>
            <a:pPr fontAlgn="auto">
              <a:spcAft>
                <a:spcPts val="0"/>
              </a:spcAft>
              <a:defRPr/>
            </a:pPr>
            <a:r>
              <a:rPr lang="ja-JP" altLang="en-US" dirty="0">
                <a:solidFill>
                  <a:schemeClr val="tx1">
                    <a:lumMod val="75000"/>
                    <a:lumOff val="25000"/>
                  </a:schemeClr>
                </a:solidFill>
              </a:rPr>
              <a:t>３．当施設の地域への取り組み</a:t>
            </a:r>
          </a:p>
        </p:txBody>
      </p:sp>
      <p:sp>
        <p:nvSpPr>
          <p:cNvPr id="22532" name="スライド番号プレースホルダー 3">
            <a:extLst>
              <a:ext uri="{FF2B5EF4-FFF2-40B4-BE49-F238E27FC236}">
                <a16:creationId xmlns:a16="http://schemas.microsoft.com/office/drawing/2014/main" id="{1A0B5359-E7E8-C259-796A-D8B484557D3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22117683-E210-4F61-A1C3-CEDA8B01F6ED}" type="slidenum">
              <a:rPr lang="ja-JP" altLang="en-US">
                <a:solidFill>
                  <a:srgbClr val="FFFFFF"/>
                </a:solidFill>
              </a:rPr>
              <a:pPr/>
              <a:t>4</a:t>
            </a:fld>
            <a:endParaRPr lang="ja-JP" altLang="en-US">
              <a:solidFill>
                <a:srgbClr val="FFFFFF"/>
              </a:solidFill>
            </a:endParaRPr>
          </a:p>
        </p:txBody>
      </p:sp>
      <p:sp>
        <p:nvSpPr>
          <p:cNvPr id="22534" name="テキスト ボックス 6">
            <a:extLst>
              <a:ext uri="{FF2B5EF4-FFF2-40B4-BE49-F238E27FC236}">
                <a16:creationId xmlns:a16="http://schemas.microsoft.com/office/drawing/2014/main" id="{BCBB0663-98D7-1B13-35F3-F6EAA86A1683}"/>
              </a:ext>
            </a:extLst>
          </p:cNvPr>
          <p:cNvSpPr txBox="1">
            <a:spLocks noChangeArrowheads="1"/>
          </p:cNvSpPr>
          <p:nvPr/>
        </p:nvSpPr>
        <p:spPr bwMode="auto">
          <a:xfrm>
            <a:off x="1073236" y="1311642"/>
            <a:ext cx="94423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2800" dirty="0"/>
              <a:t>〇地域の生活困窮者支援に取り組むことになったきっかけ</a:t>
            </a:r>
            <a:endParaRPr lang="en-US" altLang="ja-JP" sz="2800" dirty="0"/>
          </a:p>
        </p:txBody>
      </p:sp>
      <p:sp>
        <p:nvSpPr>
          <p:cNvPr id="4" name="四角形: メモ 3">
            <a:extLst>
              <a:ext uri="{FF2B5EF4-FFF2-40B4-BE49-F238E27FC236}">
                <a16:creationId xmlns:a16="http://schemas.microsoft.com/office/drawing/2014/main" id="{767A27A8-36A5-2AC2-BF0D-47814DC0BFA7}"/>
              </a:ext>
            </a:extLst>
          </p:cNvPr>
          <p:cNvSpPr/>
          <p:nvPr/>
        </p:nvSpPr>
        <p:spPr>
          <a:xfrm>
            <a:off x="2030627" y="2291490"/>
            <a:ext cx="8130746" cy="784225"/>
          </a:xfrm>
          <a:prstGeom prst="foldedCorner">
            <a:avLst>
              <a:gd name="adj" fmla="val 38726"/>
            </a:avLst>
          </a:prstGeom>
          <a:solidFill>
            <a:schemeClr val="bg2"/>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4400" dirty="0">
                <a:solidFill>
                  <a:schemeClr val="tx1">
                    <a:lumMod val="85000"/>
                    <a:lumOff val="15000"/>
                  </a:schemeClr>
                </a:solidFill>
              </a:rPr>
              <a:t>　</a:t>
            </a:r>
            <a:r>
              <a:rPr lang="en-US" altLang="ja-JP" sz="4400" dirty="0">
                <a:solidFill>
                  <a:schemeClr val="tx1">
                    <a:lumMod val="85000"/>
                    <a:lumOff val="15000"/>
                  </a:schemeClr>
                </a:solidFill>
              </a:rPr>
              <a:t>H27</a:t>
            </a:r>
            <a:r>
              <a:rPr lang="ja-JP" altLang="en-US" sz="4400" dirty="0">
                <a:solidFill>
                  <a:schemeClr val="tx1">
                    <a:lumMod val="85000"/>
                    <a:lumOff val="15000"/>
                  </a:schemeClr>
                </a:solidFill>
              </a:rPr>
              <a:t>年　生活困窮者自立支援法</a:t>
            </a:r>
            <a:endParaRPr kumimoji="1" lang="ja-JP" altLang="en-US" sz="4400" dirty="0">
              <a:solidFill>
                <a:schemeClr val="tx1">
                  <a:lumMod val="85000"/>
                  <a:lumOff val="15000"/>
                </a:schemeClr>
              </a:solidFill>
            </a:endParaRPr>
          </a:p>
        </p:txBody>
      </p:sp>
      <p:sp>
        <p:nvSpPr>
          <p:cNvPr id="5" name="四角形: メモ 4">
            <a:extLst>
              <a:ext uri="{FF2B5EF4-FFF2-40B4-BE49-F238E27FC236}">
                <a16:creationId xmlns:a16="http://schemas.microsoft.com/office/drawing/2014/main" id="{4436957E-CED2-3CE3-F1A5-CEBF344B193C}"/>
              </a:ext>
            </a:extLst>
          </p:cNvPr>
          <p:cNvSpPr/>
          <p:nvPr/>
        </p:nvSpPr>
        <p:spPr>
          <a:xfrm>
            <a:off x="2060790" y="3532819"/>
            <a:ext cx="8130746" cy="784225"/>
          </a:xfrm>
          <a:prstGeom prst="foldedCorner">
            <a:avLst>
              <a:gd name="adj" fmla="val 38726"/>
            </a:avLst>
          </a:prstGeom>
          <a:solidFill>
            <a:schemeClr val="bg2"/>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4400" dirty="0">
                <a:solidFill>
                  <a:schemeClr val="tx1">
                    <a:lumMod val="85000"/>
                    <a:lumOff val="15000"/>
                  </a:schemeClr>
                </a:solidFill>
              </a:rPr>
              <a:t>　</a:t>
            </a:r>
            <a:r>
              <a:rPr lang="en-US" altLang="ja-JP" sz="4400" dirty="0">
                <a:solidFill>
                  <a:schemeClr val="tx1">
                    <a:lumMod val="85000"/>
                    <a:lumOff val="15000"/>
                  </a:schemeClr>
                </a:solidFill>
              </a:rPr>
              <a:t>H28</a:t>
            </a:r>
            <a:r>
              <a:rPr lang="ja-JP" altLang="en-US" sz="4400" dirty="0">
                <a:solidFill>
                  <a:schemeClr val="tx1">
                    <a:lumMod val="85000"/>
                    <a:lumOff val="15000"/>
                  </a:schemeClr>
                </a:solidFill>
              </a:rPr>
              <a:t>年　社会福祉法　改正</a:t>
            </a:r>
            <a:endParaRPr kumimoji="1" lang="ja-JP" altLang="en-US" sz="4400" dirty="0">
              <a:solidFill>
                <a:schemeClr val="tx1">
                  <a:lumMod val="85000"/>
                  <a:lumOff val="15000"/>
                </a:schemeClr>
              </a:solidFill>
            </a:endParaRPr>
          </a:p>
        </p:txBody>
      </p:sp>
      <p:sp>
        <p:nvSpPr>
          <p:cNvPr id="7" name="矢印: 右 6">
            <a:extLst>
              <a:ext uri="{FF2B5EF4-FFF2-40B4-BE49-F238E27FC236}">
                <a16:creationId xmlns:a16="http://schemas.microsoft.com/office/drawing/2014/main" id="{46F41240-571B-0F59-42B0-B47A5F7C1B69}"/>
              </a:ext>
            </a:extLst>
          </p:cNvPr>
          <p:cNvSpPr/>
          <p:nvPr/>
        </p:nvSpPr>
        <p:spPr>
          <a:xfrm>
            <a:off x="2755556" y="5072551"/>
            <a:ext cx="679622" cy="443017"/>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6">
            <a:extLst>
              <a:ext uri="{FF2B5EF4-FFF2-40B4-BE49-F238E27FC236}">
                <a16:creationId xmlns:a16="http://schemas.microsoft.com/office/drawing/2014/main" id="{AE21CF03-FF3F-BB11-A8DE-0333E13D1CDB}"/>
              </a:ext>
            </a:extLst>
          </p:cNvPr>
          <p:cNvSpPr txBox="1">
            <a:spLocks noChangeArrowheads="1"/>
          </p:cNvSpPr>
          <p:nvPr/>
        </p:nvSpPr>
        <p:spPr bwMode="auto">
          <a:xfrm>
            <a:off x="3548793" y="5072551"/>
            <a:ext cx="74116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3200" dirty="0"/>
              <a:t>全救協で地域支援に取り組む方針が出る</a:t>
            </a:r>
            <a:endParaRPr lang="en-US" altLang="ja-JP"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6E455A-47CA-C60A-D8BE-A67ACFC02B1E}"/>
              </a:ext>
            </a:extLst>
          </p:cNvPr>
          <p:cNvSpPr>
            <a:spLocks noGrp="1"/>
          </p:cNvSpPr>
          <p:nvPr>
            <p:ph type="title"/>
          </p:nvPr>
        </p:nvSpPr>
        <p:spPr/>
        <p:txBody>
          <a:bodyPr>
            <a:noAutofit/>
          </a:bodyPr>
          <a:lstStyle/>
          <a:p>
            <a:r>
              <a:rPr lang="ja-JP" altLang="en-US" dirty="0">
                <a:solidFill>
                  <a:schemeClr val="tx1">
                    <a:lumMod val="75000"/>
                    <a:lumOff val="25000"/>
                  </a:schemeClr>
                </a:solidFill>
              </a:rPr>
              <a:t>３．当施設の地域への取り組み</a:t>
            </a:r>
            <a:r>
              <a:rPr lang="en-US" altLang="ja-JP" dirty="0">
                <a:solidFill>
                  <a:schemeClr val="tx1">
                    <a:lumMod val="75000"/>
                    <a:lumOff val="25000"/>
                  </a:schemeClr>
                </a:solidFill>
              </a:rPr>
              <a:t>(</a:t>
            </a:r>
            <a:r>
              <a:rPr lang="ja-JP" altLang="en-US" dirty="0">
                <a:solidFill>
                  <a:schemeClr val="tx1">
                    <a:lumMod val="75000"/>
                    <a:lumOff val="25000"/>
                  </a:schemeClr>
                </a:solidFill>
              </a:rPr>
              <a:t>２</a:t>
            </a:r>
            <a:r>
              <a:rPr lang="en-US" altLang="ja-JP" dirty="0">
                <a:solidFill>
                  <a:schemeClr val="tx1">
                    <a:lumMod val="75000"/>
                    <a:lumOff val="25000"/>
                  </a:schemeClr>
                </a:solidFill>
              </a:rPr>
              <a:t>)</a:t>
            </a:r>
            <a:endParaRPr kumimoji="1" lang="ja-JP" altLang="en-US" dirty="0"/>
          </a:p>
        </p:txBody>
      </p:sp>
      <p:sp>
        <p:nvSpPr>
          <p:cNvPr id="4" name="スライド番号プレースホルダー 3">
            <a:extLst>
              <a:ext uri="{FF2B5EF4-FFF2-40B4-BE49-F238E27FC236}">
                <a16:creationId xmlns:a16="http://schemas.microsoft.com/office/drawing/2014/main" id="{E1E60CF3-D109-C409-C2DA-4C3FB05CD7B5}"/>
              </a:ext>
            </a:extLst>
          </p:cNvPr>
          <p:cNvSpPr>
            <a:spLocks noGrp="1"/>
          </p:cNvSpPr>
          <p:nvPr>
            <p:ph type="sldNum" sz="quarter" idx="12"/>
          </p:nvPr>
        </p:nvSpPr>
        <p:spPr/>
        <p:txBody>
          <a:bodyPr/>
          <a:lstStyle/>
          <a:p>
            <a:fld id="{83A0EA2E-FCCE-48E7-A6AB-341DB5BD8C03}" type="slidenum">
              <a:rPr lang="ja-JP" altLang="en-US" smtClean="0"/>
              <a:pPr/>
              <a:t>5</a:t>
            </a:fld>
            <a:endParaRPr lang="ja-JP" altLang="en-US"/>
          </a:p>
        </p:txBody>
      </p:sp>
      <p:pic>
        <p:nvPicPr>
          <p:cNvPr id="6" name="図 5">
            <a:extLst>
              <a:ext uri="{FF2B5EF4-FFF2-40B4-BE49-F238E27FC236}">
                <a16:creationId xmlns:a16="http://schemas.microsoft.com/office/drawing/2014/main" id="{46204B6C-1389-537D-9505-935311BD5E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0369" y="1175142"/>
            <a:ext cx="3648096" cy="5055677"/>
          </a:xfrm>
          <a:prstGeom prst="rect">
            <a:avLst/>
          </a:prstGeom>
        </p:spPr>
      </p:pic>
      <p:sp>
        <p:nvSpPr>
          <p:cNvPr id="7" name="テキスト ボックス 6">
            <a:extLst>
              <a:ext uri="{FF2B5EF4-FFF2-40B4-BE49-F238E27FC236}">
                <a16:creationId xmlns:a16="http://schemas.microsoft.com/office/drawing/2014/main" id="{02C0C21E-5406-9B8B-A807-17AD5AD3837F}"/>
              </a:ext>
            </a:extLst>
          </p:cNvPr>
          <p:cNvSpPr txBox="1">
            <a:spLocks noChangeArrowheads="1"/>
          </p:cNvSpPr>
          <p:nvPr/>
        </p:nvSpPr>
        <p:spPr bwMode="auto">
          <a:xfrm>
            <a:off x="1096962" y="1453274"/>
            <a:ext cx="499903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kumimoji="1" lang="ja-JP" altLang="en-US" sz="2000" dirty="0"/>
              <a:t>参考：救護施設として取り組むべき</a:t>
            </a:r>
            <a:endParaRPr kumimoji="1" lang="en-US" altLang="ja-JP" sz="2000" dirty="0"/>
          </a:p>
          <a:p>
            <a:pPr eaLnBrk="1" hangingPunct="1"/>
            <a:r>
              <a:rPr lang="ja-JP" altLang="en-US" sz="2000" dirty="0"/>
              <a:t>　　　　</a:t>
            </a:r>
            <a:r>
              <a:rPr kumimoji="1" lang="ja-JP" altLang="en-US" sz="2000" dirty="0"/>
              <a:t>生活困窮者支援にかかる事業等に</a:t>
            </a:r>
            <a:endParaRPr kumimoji="1" lang="en-US" altLang="ja-JP" sz="2000" dirty="0"/>
          </a:p>
          <a:p>
            <a:pPr eaLnBrk="1" hangingPunct="1"/>
            <a:r>
              <a:rPr lang="ja-JP" altLang="en-US" sz="2000" dirty="0"/>
              <a:t>　　　　</a:t>
            </a:r>
            <a:r>
              <a:rPr kumimoji="1" lang="ja-JP" altLang="en-US" sz="2000" dirty="0"/>
              <a:t>ついて　</a:t>
            </a:r>
            <a:r>
              <a:rPr kumimoji="1" lang="en-US" altLang="ja-JP" sz="2000" dirty="0"/>
              <a:t>(H26</a:t>
            </a:r>
            <a:r>
              <a:rPr kumimoji="1" lang="ja-JP" altLang="en-US" sz="2000" dirty="0"/>
              <a:t>年</a:t>
            </a:r>
            <a:r>
              <a:rPr kumimoji="1" lang="en-US" altLang="ja-JP" sz="2000" dirty="0"/>
              <a:t>5</a:t>
            </a:r>
            <a:r>
              <a:rPr kumimoji="1" lang="ja-JP" altLang="en-US" sz="2000" dirty="0"/>
              <a:t>月</a:t>
            </a:r>
            <a:r>
              <a:rPr kumimoji="1" lang="en-US" altLang="ja-JP" sz="2000" dirty="0"/>
              <a:t>)</a:t>
            </a:r>
          </a:p>
        </p:txBody>
      </p:sp>
    </p:spTree>
    <p:extLst>
      <p:ext uri="{BB962C8B-B14F-4D97-AF65-F5344CB8AC3E}">
        <p14:creationId xmlns:p14="http://schemas.microsoft.com/office/powerpoint/2010/main" val="2854111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8460EE-68E4-FBE5-AD85-ECD50D253420}"/>
              </a:ext>
            </a:extLst>
          </p:cNvPr>
          <p:cNvSpPr>
            <a:spLocks noGrp="1"/>
          </p:cNvSpPr>
          <p:nvPr>
            <p:ph type="title"/>
          </p:nvPr>
        </p:nvSpPr>
        <p:spPr/>
        <p:txBody>
          <a:bodyPr>
            <a:normAutofit/>
          </a:bodyPr>
          <a:lstStyle/>
          <a:p>
            <a:pPr fontAlgn="auto">
              <a:spcAft>
                <a:spcPts val="0"/>
              </a:spcAft>
              <a:defRPr/>
            </a:pPr>
            <a:r>
              <a:rPr lang="ja-JP" altLang="en-US" dirty="0">
                <a:solidFill>
                  <a:schemeClr val="tx1">
                    <a:lumMod val="75000"/>
                    <a:lumOff val="25000"/>
                  </a:schemeClr>
                </a:solidFill>
              </a:rPr>
              <a:t>３．当施設の地域への取り組み</a:t>
            </a:r>
            <a:r>
              <a:rPr lang="en-US" altLang="ja-JP" dirty="0">
                <a:solidFill>
                  <a:schemeClr val="tx1">
                    <a:lumMod val="75000"/>
                    <a:lumOff val="25000"/>
                  </a:schemeClr>
                </a:solidFill>
              </a:rPr>
              <a:t>(</a:t>
            </a:r>
            <a:r>
              <a:rPr lang="ja-JP" altLang="en-US" dirty="0">
                <a:solidFill>
                  <a:schemeClr val="tx1">
                    <a:lumMod val="75000"/>
                    <a:lumOff val="25000"/>
                  </a:schemeClr>
                </a:solidFill>
              </a:rPr>
              <a:t>３</a:t>
            </a:r>
            <a:r>
              <a:rPr lang="en-US" altLang="ja-JP" dirty="0">
                <a:solidFill>
                  <a:schemeClr val="tx1">
                    <a:lumMod val="75000"/>
                    <a:lumOff val="25000"/>
                  </a:schemeClr>
                </a:solidFill>
              </a:rPr>
              <a:t>)</a:t>
            </a:r>
            <a:endParaRPr lang="ja-JP" altLang="en-US" dirty="0">
              <a:solidFill>
                <a:schemeClr val="tx1">
                  <a:lumMod val="75000"/>
                  <a:lumOff val="25000"/>
                </a:schemeClr>
              </a:solidFill>
            </a:endParaRPr>
          </a:p>
        </p:txBody>
      </p:sp>
      <p:sp>
        <p:nvSpPr>
          <p:cNvPr id="22532" name="スライド番号プレースホルダー 3">
            <a:extLst>
              <a:ext uri="{FF2B5EF4-FFF2-40B4-BE49-F238E27FC236}">
                <a16:creationId xmlns:a16="http://schemas.microsoft.com/office/drawing/2014/main" id="{1A0B5359-E7E8-C259-796A-D8B484557D3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22117683-E210-4F61-A1C3-CEDA8B01F6ED}" type="slidenum">
              <a:rPr lang="ja-JP" altLang="en-US">
                <a:solidFill>
                  <a:srgbClr val="FFFFFF"/>
                </a:solidFill>
              </a:rPr>
              <a:pPr/>
              <a:t>6</a:t>
            </a:fld>
            <a:endParaRPr lang="ja-JP" altLang="en-US">
              <a:solidFill>
                <a:srgbClr val="FFFFFF"/>
              </a:solidFill>
            </a:endParaRPr>
          </a:p>
        </p:txBody>
      </p:sp>
      <p:sp>
        <p:nvSpPr>
          <p:cNvPr id="6" name="角丸四角形 5">
            <a:extLst>
              <a:ext uri="{FF2B5EF4-FFF2-40B4-BE49-F238E27FC236}">
                <a16:creationId xmlns:a16="http://schemas.microsoft.com/office/drawing/2014/main" id="{8E9E4B3B-7115-4B50-4464-A2F1B7A29BEC}"/>
              </a:ext>
            </a:extLst>
          </p:cNvPr>
          <p:cNvSpPr/>
          <p:nvPr/>
        </p:nvSpPr>
        <p:spPr>
          <a:xfrm>
            <a:off x="1096963" y="1552416"/>
            <a:ext cx="3091978" cy="989800"/>
          </a:xfrm>
          <a:prstGeom prst="rect">
            <a:avLst/>
          </a:prstGeom>
          <a:solidFill>
            <a:srgbClr val="FFB9D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000" dirty="0">
                <a:solidFill>
                  <a:schemeClr val="tx1"/>
                </a:solidFill>
              </a:rPr>
              <a:t>神戸市兵庫区社会福祉</a:t>
            </a:r>
            <a:endParaRPr lang="en-US" altLang="ja-JP" sz="2000" dirty="0">
              <a:solidFill>
                <a:schemeClr val="tx1"/>
              </a:solidFill>
            </a:endParaRPr>
          </a:p>
          <a:p>
            <a:pPr algn="ctr" eaLnBrk="1" fontAlgn="auto" hangingPunct="1">
              <a:spcBef>
                <a:spcPts val="0"/>
              </a:spcBef>
              <a:spcAft>
                <a:spcPts val="0"/>
              </a:spcAft>
              <a:defRPr/>
            </a:pPr>
            <a:r>
              <a:rPr lang="ja-JP" altLang="en-US" sz="2000" dirty="0">
                <a:solidFill>
                  <a:schemeClr val="tx1"/>
                </a:solidFill>
              </a:rPr>
              <a:t>法人等連絡協議会</a:t>
            </a:r>
            <a:endParaRPr lang="en-US" altLang="ja-JP" sz="2000" dirty="0">
              <a:solidFill>
                <a:schemeClr val="tx1"/>
              </a:solidFill>
            </a:endParaRPr>
          </a:p>
          <a:p>
            <a:pPr algn="ctr" eaLnBrk="1" fontAlgn="auto" hangingPunct="1">
              <a:spcBef>
                <a:spcPts val="0"/>
              </a:spcBef>
              <a:spcAft>
                <a:spcPts val="0"/>
              </a:spcAft>
              <a:defRPr/>
            </a:pPr>
            <a:r>
              <a:rPr lang="en-US" altLang="ja-JP" sz="2000" dirty="0">
                <a:solidFill>
                  <a:schemeClr val="tx1"/>
                </a:solidFill>
              </a:rPr>
              <a:t>(</a:t>
            </a:r>
            <a:r>
              <a:rPr lang="ja-JP" altLang="en-US" sz="2000" dirty="0">
                <a:solidFill>
                  <a:schemeClr val="tx1"/>
                </a:solidFill>
              </a:rPr>
              <a:t>ほっとかへんネット兵庫</a:t>
            </a:r>
            <a:r>
              <a:rPr lang="en-US" altLang="ja-JP" sz="2000" dirty="0">
                <a:solidFill>
                  <a:schemeClr val="tx1"/>
                </a:solidFill>
              </a:rPr>
              <a:t>)</a:t>
            </a:r>
            <a:endParaRPr lang="ja-JP" altLang="en-US" sz="2000" dirty="0">
              <a:solidFill>
                <a:schemeClr val="tx1"/>
              </a:solidFill>
            </a:endParaRPr>
          </a:p>
        </p:txBody>
      </p:sp>
      <p:sp>
        <p:nvSpPr>
          <p:cNvPr id="22534" name="テキスト ボックス 6">
            <a:extLst>
              <a:ext uri="{FF2B5EF4-FFF2-40B4-BE49-F238E27FC236}">
                <a16:creationId xmlns:a16="http://schemas.microsoft.com/office/drawing/2014/main" id="{BCBB0663-98D7-1B13-35F3-F6EAA86A1683}"/>
              </a:ext>
            </a:extLst>
          </p:cNvPr>
          <p:cNvSpPr txBox="1">
            <a:spLocks noChangeArrowheads="1"/>
          </p:cNvSpPr>
          <p:nvPr/>
        </p:nvSpPr>
        <p:spPr bwMode="auto">
          <a:xfrm>
            <a:off x="4400549" y="1693373"/>
            <a:ext cx="648575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sz="2000" dirty="0"/>
              <a:t>H28</a:t>
            </a:r>
            <a:r>
              <a:rPr lang="ja-JP" altLang="en-US" sz="2000" dirty="0"/>
              <a:t>年神戸市兵庫区社協からの声掛けで、区内の社会福祉法人でネットワークを作ることとなった。</a:t>
            </a:r>
            <a:endParaRPr lang="en-US" altLang="ja-JP" sz="2000" dirty="0"/>
          </a:p>
        </p:txBody>
      </p:sp>
      <p:sp>
        <p:nvSpPr>
          <p:cNvPr id="8" name="角丸四角形 7">
            <a:extLst>
              <a:ext uri="{FF2B5EF4-FFF2-40B4-BE49-F238E27FC236}">
                <a16:creationId xmlns:a16="http://schemas.microsoft.com/office/drawing/2014/main" id="{E6C27E77-4F58-98B3-6F39-1F1FD5171CBF}"/>
              </a:ext>
            </a:extLst>
          </p:cNvPr>
          <p:cNvSpPr/>
          <p:nvPr/>
        </p:nvSpPr>
        <p:spPr>
          <a:xfrm>
            <a:off x="1096963" y="3365814"/>
            <a:ext cx="3091978" cy="658813"/>
          </a:xfrm>
          <a:prstGeom prst="rect">
            <a:avLst/>
          </a:prstGeom>
          <a:solidFill>
            <a:srgbClr val="47D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dirty="0">
                <a:solidFill>
                  <a:schemeClr val="tx1"/>
                </a:solidFill>
              </a:rPr>
              <a:t>就労訓練事業</a:t>
            </a:r>
          </a:p>
        </p:txBody>
      </p:sp>
      <p:sp>
        <p:nvSpPr>
          <p:cNvPr id="10" name="角丸四角形 9">
            <a:extLst>
              <a:ext uri="{FF2B5EF4-FFF2-40B4-BE49-F238E27FC236}">
                <a16:creationId xmlns:a16="http://schemas.microsoft.com/office/drawing/2014/main" id="{5E2982E9-E03F-79CE-BCAC-C68846B68589}"/>
              </a:ext>
            </a:extLst>
          </p:cNvPr>
          <p:cNvSpPr/>
          <p:nvPr/>
        </p:nvSpPr>
        <p:spPr>
          <a:xfrm>
            <a:off x="1096963" y="4848225"/>
            <a:ext cx="3091978" cy="658813"/>
          </a:xfrm>
          <a:prstGeom prst="rect">
            <a:avLst/>
          </a:prstGeom>
          <a:solidFill>
            <a:srgbClr val="71FF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dirty="0">
                <a:solidFill>
                  <a:schemeClr val="tx1"/>
                </a:solidFill>
              </a:rPr>
              <a:t>つながり活動</a:t>
            </a:r>
            <a:endParaRPr lang="en-US" altLang="ja-JP" sz="2400" dirty="0">
              <a:solidFill>
                <a:schemeClr val="tx1"/>
              </a:solidFill>
            </a:endParaRPr>
          </a:p>
        </p:txBody>
      </p:sp>
      <p:sp>
        <p:nvSpPr>
          <p:cNvPr id="22537" name="テキスト ボックス 11">
            <a:extLst>
              <a:ext uri="{FF2B5EF4-FFF2-40B4-BE49-F238E27FC236}">
                <a16:creationId xmlns:a16="http://schemas.microsoft.com/office/drawing/2014/main" id="{108C8646-8CB1-E168-AE37-274E45381C53}"/>
              </a:ext>
            </a:extLst>
          </p:cNvPr>
          <p:cNvSpPr txBox="1">
            <a:spLocks noChangeArrowheads="1"/>
          </p:cNvSpPr>
          <p:nvPr/>
        </p:nvSpPr>
        <p:spPr bwMode="auto">
          <a:xfrm>
            <a:off x="4400549" y="3341277"/>
            <a:ext cx="648575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sz="2000" dirty="0"/>
              <a:t>H29</a:t>
            </a:r>
            <a:r>
              <a:rPr lang="ja-JP" altLang="en-US" sz="2000" dirty="0"/>
              <a:t>年に神戸市より認定を受ける。</a:t>
            </a:r>
            <a:endParaRPr lang="en-US" altLang="ja-JP" sz="2000" dirty="0"/>
          </a:p>
          <a:p>
            <a:pPr eaLnBrk="1" hangingPunct="1"/>
            <a:r>
              <a:rPr lang="ja-JP" altLang="en-US" sz="2000" dirty="0"/>
              <a:t>施設内の清掃・消毒作業を中心に就労訓練を実施。</a:t>
            </a:r>
            <a:endParaRPr lang="en-US" altLang="ja-JP" sz="2000" dirty="0"/>
          </a:p>
        </p:txBody>
      </p:sp>
      <p:sp>
        <p:nvSpPr>
          <p:cNvPr id="11" name="テキスト ボックス 11">
            <a:extLst>
              <a:ext uri="{FF2B5EF4-FFF2-40B4-BE49-F238E27FC236}">
                <a16:creationId xmlns:a16="http://schemas.microsoft.com/office/drawing/2014/main" id="{C8BD1B54-B3E2-EB50-EADF-844DF5E211EE}"/>
              </a:ext>
            </a:extLst>
          </p:cNvPr>
          <p:cNvSpPr txBox="1">
            <a:spLocks noChangeArrowheads="1"/>
          </p:cNvSpPr>
          <p:nvPr/>
        </p:nvSpPr>
        <p:spPr bwMode="auto">
          <a:xfrm>
            <a:off x="4400549" y="4823688"/>
            <a:ext cx="675481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sz="2000" dirty="0"/>
              <a:t>R1</a:t>
            </a:r>
            <a:r>
              <a:rPr lang="ja-JP" altLang="en-US" sz="2000" dirty="0"/>
              <a:t>年に赤い羽根福祉基金の助成事業に応募。</a:t>
            </a:r>
            <a:endParaRPr lang="en-US" altLang="ja-JP" sz="2000" dirty="0"/>
          </a:p>
          <a:p>
            <a:pPr eaLnBrk="1" hangingPunct="1"/>
            <a:r>
              <a:rPr lang="ja-JP" altLang="en-US" sz="2000" dirty="0"/>
              <a:t>施設退所者や生活困窮者向けに相談や手続き支援等を実施。</a:t>
            </a:r>
            <a:endParaRPr lang="en-US" altLang="ja-JP" sz="2000" dirty="0"/>
          </a:p>
        </p:txBody>
      </p:sp>
    </p:spTree>
    <p:extLst>
      <p:ext uri="{BB962C8B-B14F-4D97-AF65-F5344CB8AC3E}">
        <p14:creationId xmlns:p14="http://schemas.microsoft.com/office/powerpoint/2010/main" val="579126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51D9E0-FC3E-9610-DF06-A64B9062961D}"/>
              </a:ext>
            </a:extLst>
          </p:cNvPr>
          <p:cNvSpPr>
            <a:spLocks noGrp="1"/>
          </p:cNvSpPr>
          <p:nvPr>
            <p:ph type="title"/>
          </p:nvPr>
        </p:nvSpPr>
        <p:spPr/>
        <p:txBody>
          <a:bodyPr>
            <a:noAutofit/>
          </a:bodyPr>
          <a:lstStyle/>
          <a:p>
            <a:pPr fontAlgn="auto">
              <a:spcAft>
                <a:spcPts val="0"/>
              </a:spcAft>
              <a:defRPr/>
            </a:pPr>
            <a:r>
              <a:rPr lang="ja-JP" altLang="en-US" sz="3600" dirty="0">
                <a:solidFill>
                  <a:schemeClr val="tx1">
                    <a:lumMod val="75000"/>
                    <a:lumOff val="25000"/>
                  </a:schemeClr>
                </a:solidFill>
              </a:rPr>
              <a:t>４．</a:t>
            </a:r>
            <a:r>
              <a:rPr lang="ja-JP" altLang="en-US" sz="3600" dirty="0"/>
              <a:t>神戸市兵庫区社会福祉法人等連絡協議会</a:t>
            </a:r>
            <a:endParaRPr lang="ja-JP" altLang="en-US" sz="3600" dirty="0">
              <a:solidFill>
                <a:schemeClr val="tx1">
                  <a:lumMod val="75000"/>
                  <a:lumOff val="25000"/>
                </a:schemeClr>
              </a:solidFill>
            </a:endParaRPr>
          </a:p>
        </p:txBody>
      </p:sp>
      <p:sp>
        <p:nvSpPr>
          <p:cNvPr id="20483" name="コンテンツ プレースホルダー 2">
            <a:extLst>
              <a:ext uri="{FF2B5EF4-FFF2-40B4-BE49-F238E27FC236}">
                <a16:creationId xmlns:a16="http://schemas.microsoft.com/office/drawing/2014/main" id="{2C56FB5F-FE99-2BE7-6342-941988307E75}"/>
              </a:ext>
            </a:extLst>
          </p:cNvPr>
          <p:cNvSpPr>
            <a:spLocks noGrp="1"/>
          </p:cNvSpPr>
          <p:nvPr>
            <p:ph idx="1"/>
          </p:nvPr>
        </p:nvSpPr>
        <p:spPr>
          <a:xfrm>
            <a:off x="862183" y="1287619"/>
            <a:ext cx="10058399" cy="4606554"/>
          </a:xfrm>
        </p:spPr>
        <p:txBody>
          <a:bodyPr/>
          <a:lstStyle/>
          <a:p>
            <a:pPr marL="0" indent="0">
              <a:buClr>
                <a:srgbClr val="E48312"/>
              </a:buClr>
              <a:buNone/>
            </a:pPr>
            <a:r>
              <a:rPr lang="en-US" altLang="ja-JP" sz="3600" dirty="0"/>
              <a:t>H28</a:t>
            </a:r>
            <a:r>
              <a:rPr lang="ja-JP" altLang="en-US" sz="3600" dirty="0"/>
              <a:t>年</a:t>
            </a:r>
            <a:endParaRPr lang="en-US" altLang="ja-JP" sz="3600" dirty="0"/>
          </a:p>
          <a:p>
            <a:pPr marL="0" indent="0">
              <a:buClr>
                <a:srgbClr val="E48312"/>
              </a:buClr>
              <a:buNone/>
            </a:pPr>
            <a:r>
              <a:rPr lang="ja-JP" altLang="en-US" sz="3600" dirty="0"/>
              <a:t>　　</a:t>
            </a:r>
            <a:r>
              <a:rPr lang="ja-JP" altLang="en-US" sz="3600" dirty="0">
                <a:highlight>
                  <a:srgbClr val="FFCCFF"/>
                </a:highlight>
              </a:rPr>
              <a:t>神戸市兵庫区社会福祉法人等</a:t>
            </a:r>
            <a:endParaRPr lang="en-US" altLang="ja-JP" sz="3600" dirty="0">
              <a:highlight>
                <a:srgbClr val="FFCCFF"/>
              </a:highlight>
            </a:endParaRPr>
          </a:p>
          <a:p>
            <a:pPr marL="0" indent="0">
              <a:buClr>
                <a:srgbClr val="E48312"/>
              </a:buClr>
              <a:buNone/>
            </a:pPr>
            <a:r>
              <a:rPr lang="ja-JP" altLang="en-US" sz="3600" dirty="0"/>
              <a:t>　　</a:t>
            </a:r>
            <a:r>
              <a:rPr lang="ja-JP" altLang="en-US" sz="3600" dirty="0">
                <a:highlight>
                  <a:srgbClr val="FFCCFF"/>
                </a:highlight>
              </a:rPr>
              <a:t>連絡協議会</a:t>
            </a:r>
            <a:r>
              <a:rPr lang="en-US" altLang="ja-JP" sz="3600" dirty="0">
                <a:highlight>
                  <a:srgbClr val="FFCCFF"/>
                </a:highlight>
              </a:rPr>
              <a:t>(</a:t>
            </a:r>
            <a:r>
              <a:rPr lang="ja-JP" altLang="en-US" sz="3600" dirty="0">
                <a:highlight>
                  <a:srgbClr val="FFCCFF"/>
                </a:highlight>
              </a:rPr>
              <a:t>通称 ほっとかへんネット兵庫</a:t>
            </a:r>
            <a:r>
              <a:rPr lang="en-US" altLang="ja-JP" sz="3600" dirty="0">
                <a:highlight>
                  <a:srgbClr val="FFCCFF"/>
                </a:highlight>
              </a:rPr>
              <a:t>)</a:t>
            </a:r>
            <a:r>
              <a:rPr lang="ja-JP" altLang="en-US" sz="3600" dirty="0"/>
              <a:t>　設立</a:t>
            </a:r>
            <a:endParaRPr lang="en-US" altLang="ja-JP" sz="3600" dirty="0"/>
          </a:p>
          <a:p>
            <a:pPr marL="0" indent="0">
              <a:buClr>
                <a:srgbClr val="E48312"/>
              </a:buClr>
              <a:buNone/>
            </a:pPr>
            <a:r>
              <a:rPr lang="ja-JP" altLang="en-US" sz="3600" dirty="0"/>
              <a:t>　</a:t>
            </a:r>
            <a:endParaRPr lang="en-US" altLang="ja-JP" sz="3600" dirty="0"/>
          </a:p>
          <a:p>
            <a:pPr marL="0" indent="0">
              <a:buClr>
                <a:srgbClr val="E48312"/>
              </a:buClr>
              <a:buNone/>
            </a:pPr>
            <a:r>
              <a:rPr lang="ja-JP" altLang="en-US" sz="3600" dirty="0"/>
              <a:t>　→区内の様々なサービスを提供している福祉法人</a:t>
            </a:r>
            <a:endParaRPr lang="en-US" altLang="ja-JP" sz="3600" dirty="0"/>
          </a:p>
          <a:p>
            <a:pPr marL="0" indent="0">
              <a:buClr>
                <a:srgbClr val="E48312"/>
              </a:buClr>
              <a:buNone/>
            </a:pPr>
            <a:r>
              <a:rPr lang="ja-JP" altLang="en-US" sz="3600" dirty="0"/>
              <a:t>　　 で協力して活動を行う。</a:t>
            </a:r>
            <a:endParaRPr lang="en-US" altLang="ja-JP" sz="3600" dirty="0"/>
          </a:p>
        </p:txBody>
      </p:sp>
      <p:sp>
        <p:nvSpPr>
          <p:cNvPr id="20484" name="スライド番号プレースホルダー 3">
            <a:extLst>
              <a:ext uri="{FF2B5EF4-FFF2-40B4-BE49-F238E27FC236}">
                <a16:creationId xmlns:a16="http://schemas.microsoft.com/office/drawing/2014/main" id="{E5D323F6-2BA2-47C8-F563-1D27BEEC803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00F67A88-35AF-4BE0-8DCE-2AD4658DB21C}" type="slidenum">
              <a:rPr lang="ja-JP" altLang="en-US">
                <a:solidFill>
                  <a:srgbClr val="FFFFFF"/>
                </a:solidFill>
              </a:rPr>
              <a:pPr/>
              <a:t>7</a:t>
            </a:fld>
            <a:endParaRPr lang="ja-JP" altLang="en-US">
              <a:solidFill>
                <a:srgbClr val="FFFFFF"/>
              </a:solidFill>
            </a:endParaRPr>
          </a:p>
        </p:txBody>
      </p:sp>
    </p:spTree>
    <p:extLst>
      <p:ext uri="{BB962C8B-B14F-4D97-AF65-F5344CB8AC3E}">
        <p14:creationId xmlns:p14="http://schemas.microsoft.com/office/powerpoint/2010/main" val="2028328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51D9E0-FC3E-9610-DF06-A64B9062961D}"/>
              </a:ext>
            </a:extLst>
          </p:cNvPr>
          <p:cNvSpPr>
            <a:spLocks noGrp="1"/>
          </p:cNvSpPr>
          <p:nvPr>
            <p:ph type="title"/>
          </p:nvPr>
        </p:nvSpPr>
        <p:spPr/>
        <p:txBody>
          <a:bodyPr>
            <a:noAutofit/>
          </a:bodyPr>
          <a:lstStyle/>
          <a:p>
            <a:pPr fontAlgn="auto">
              <a:spcAft>
                <a:spcPts val="0"/>
              </a:spcAft>
              <a:defRPr/>
            </a:pPr>
            <a:r>
              <a:rPr lang="ja-JP" altLang="en-US" sz="3600" dirty="0">
                <a:solidFill>
                  <a:schemeClr val="tx1">
                    <a:lumMod val="75000"/>
                    <a:lumOff val="25000"/>
                  </a:schemeClr>
                </a:solidFill>
              </a:rPr>
              <a:t>４．</a:t>
            </a:r>
            <a:r>
              <a:rPr lang="ja-JP" altLang="en-US" sz="3600" dirty="0"/>
              <a:t>神戸市兵庫区社会福祉法人等連絡協議会</a:t>
            </a:r>
            <a:r>
              <a:rPr lang="en-US" altLang="ja-JP" sz="3600" dirty="0"/>
              <a:t>(</a:t>
            </a:r>
            <a:r>
              <a:rPr lang="ja-JP" altLang="en-US" sz="3600" dirty="0"/>
              <a:t>２</a:t>
            </a:r>
            <a:r>
              <a:rPr lang="en-US" altLang="ja-JP" sz="3600" dirty="0"/>
              <a:t>)</a:t>
            </a:r>
            <a:endParaRPr lang="ja-JP" altLang="en-US" sz="3600" dirty="0">
              <a:solidFill>
                <a:schemeClr val="tx1">
                  <a:lumMod val="75000"/>
                  <a:lumOff val="25000"/>
                </a:schemeClr>
              </a:solidFill>
            </a:endParaRPr>
          </a:p>
        </p:txBody>
      </p:sp>
      <p:sp>
        <p:nvSpPr>
          <p:cNvPr id="20483" name="コンテンツ プレースホルダー 2">
            <a:extLst>
              <a:ext uri="{FF2B5EF4-FFF2-40B4-BE49-F238E27FC236}">
                <a16:creationId xmlns:a16="http://schemas.microsoft.com/office/drawing/2014/main" id="{2C56FB5F-FE99-2BE7-6342-941988307E75}"/>
              </a:ext>
            </a:extLst>
          </p:cNvPr>
          <p:cNvSpPr>
            <a:spLocks noGrp="1"/>
          </p:cNvSpPr>
          <p:nvPr>
            <p:ph idx="1"/>
          </p:nvPr>
        </p:nvSpPr>
        <p:spPr>
          <a:xfrm>
            <a:off x="862184" y="1287620"/>
            <a:ext cx="10775633" cy="612820"/>
          </a:xfrm>
        </p:spPr>
        <p:txBody>
          <a:bodyPr/>
          <a:lstStyle/>
          <a:p>
            <a:pPr>
              <a:buClr>
                <a:srgbClr val="E48312"/>
              </a:buClr>
            </a:pPr>
            <a:r>
              <a:rPr lang="ja-JP" altLang="en-US" sz="2400" dirty="0"/>
              <a:t>〇ほっとかへんネットの活動について</a:t>
            </a:r>
            <a:endParaRPr lang="en-US" altLang="ja-JP" sz="2400" dirty="0"/>
          </a:p>
        </p:txBody>
      </p:sp>
      <p:sp>
        <p:nvSpPr>
          <p:cNvPr id="20484" name="スライド番号プレースホルダー 3">
            <a:extLst>
              <a:ext uri="{FF2B5EF4-FFF2-40B4-BE49-F238E27FC236}">
                <a16:creationId xmlns:a16="http://schemas.microsoft.com/office/drawing/2014/main" id="{E5D323F6-2BA2-47C8-F563-1D27BEEC803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00F67A88-35AF-4BE0-8DCE-2AD4658DB21C}" type="slidenum">
              <a:rPr lang="ja-JP" altLang="en-US">
                <a:solidFill>
                  <a:srgbClr val="FFFFFF"/>
                </a:solidFill>
              </a:rPr>
              <a:pPr/>
              <a:t>8</a:t>
            </a:fld>
            <a:endParaRPr lang="ja-JP" altLang="en-US">
              <a:solidFill>
                <a:srgbClr val="FFFFFF"/>
              </a:solidFill>
            </a:endParaRPr>
          </a:p>
        </p:txBody>
      </p:sp>
      <p:pic>
        <p:nvPicPr>
          <p:cNvPr id="4" name="図 3">
            <a:extLst>
              <a:ext uri="{FF2B5EF4-FFF2-40B4-BE49-F238E27FC236}">
                <a16:creationId xmlns:a16="http://schemas.microsoft.com/office/drawing/2014/main" id="{2F28744B-31EA-7017-A192-1E3D5E6B4A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7941" y="2349914"/>
            <a:ext cx="2536117" cy="3381489"/>
          </a:xfrm>
          <a:prstGeom prst="rect">
            <a:avLst/>
          </a:prstGeom>
        </p:spPr>
      </p:pic>
      <p:sp>
        <p:nvSpPr>
          <p:cNvPr id="5" name="吹き出し: 角を丸めた四角形 4">
            <a:extLst>
              <a:ext uri="{FF2B5EF4-FFF2-40B4-BE49-F238E27FC236}">
                <a16:creationId xmlns:a16="http://schemas.microsoft.com/office/drawing/2014/main" id="{BB65E99D-91C9-99D7-F94E-A8E6AF7BE0C4}"/>
              </a:ext>
            </a:extLst>
          </p:cNvPr>
          <p:cNvSpPr/>
          <p:nvPr/>
        </p:nvSpPr>
        <p:spPr>
          <a:xfrm>
            <a:off x="1123135" y="1988463"/>
            <a:ext cx="2940908" cy="1573603"/>
          </a:xfrm>
          <a:prstGeom prst="wedgeRoundRectCallout">
            <a:avLst>
              <a:gd name="adj1" fmla="val 71475"/>
              <a:gd name="adj2" fmla="val 81693"/>
              <a:gd name="adj3" fmla="val 16667"/>
            </a:avLst>
          </a:prstGeom>
          <a:solidFill>
            <a:schemeClr val="accent2">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総合的な相談活動</a:t>
            </a:r>
          </a:p>
        </p:txBody>
      </p:sp>
      <p:sp>
        <p:nvSpPr>
          <p:cNvPr id="6" name="吹き出し: 角を丸めた四角形 5">
            <a:extLst>
              <a:ext uri="{FF2B5EF4-FFF2-40B4-BE49-F238E27FC236}">
                <a16:creationId xmlns:a16="http://schemas.microsoft.com/office/drawing/2014/main" id="{C4BAC96F-5518-4264-8E87-200869661426}"/>
              </a:ext>
            </a:extLst>
          </p:cNvPr>
          <p:cNvSpPr/>
          <p:nvPr/>
        </p:nvSpPr>
        <p:spPr>
          <a:xfrm>
            <a:off x="1123135" y="4607278"/>
            <a:ext cx="2940908" cy="1573602"/>
          </a:xfrm>
          <a:prstGeom prst="wedgeRoundRectCallout">
            <a:avLst>
              <a:gd name="adj1" fmla="val 70571"/>
              <a:gd name="adj2" fmla="val -75884"/>
              <a:gd name="adj3" fmla="val 16667"/>
            </a:avLst>
          </a:prstGeom>
          <a:solidFill>
            <a:srgbClr val="FFCCFF"/>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福祉学習に関する活動</a:t>
            </a:r>
            <a:r>
              <a:rPr lang="en-US" altLang="ja-JP" sz="2400" dirty="0">
                <a:solidFill>
                  <a:schemeClr val="tx1"/>
                </a:solidFill>
              </a:rPr>
              <a:t>(</a:t>
            </a:r>
            <a:r>
              <a:rPr lang="ja-JP" altLang="en-US" sz="2400" dirty="0">
                <a:solidFill>
                  <a:schemeClr val="tx1"/>
                </a:solidFill>
              </a:rPr>
              <a:t>研修・見学</a:t>
            </a:r>
            <a:r>
              <a:rPr lang="en-US" altLang="ja-JP" sz="2400" dirty="0">
                <a:solidFill>
                  <a:schemeClr val="tx1"/>
                </a:solidFill>
              </a:rPr>
              <a:t>)</a:t>
            </a:r>
            <a:endParaRPr kumimoji="1" lang="ja-JP" altLang="en-US" sz="2400" dirty="0">
              <a:solidFill>
                <a:schemeClr val="tx1"/>
              </a:solidFill>
            </a:endParaRPr>
          </a:p>
        </p:txBody>
      </p:sp>
      <p:sp>
        <p:nvSpPr>
          <p:cNvPr id="7" name="吹き出し: 角を丸めた四角形 6">
            <a:extLst>
              <a:ext uri="{FF2B5EF4-FFF2-40B4-BE49-F238E27FC236}">
                <a16:creationId xmlns:a16="http://schemas.microsoft.com/office/drawing/2014/main" id="{41CB1C61-0749-682C-91A6-66C45121E5BD}"/>
              </a:ext>
            </a:extLst>
          </p:cNvPr>
          <p:cNvSpPr/>
          <p:nvPr/>
        </p:nvSpPr>
        <p:spPr>
          <a:xfrm>
            <a:off x="8214455" y="2030328"/>
            <a:ext cx="3140482" cy="1531738"/>
          </a:xfrm>
          <a:prstGeom prst="wedgeRoundRectCallout">
            <a:avLst>
              <a:gd name="adj1" fmla="val -70606"/>
              <a:gd name="adj2" fmla="val 84723"/>
              <a:gd name="adj3" fmla="val 16667"/>
            </a:avLst>
          </a:prstGeom>
          <a:solidFill>
            <a:srgbClr val="CCFFCC"/>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災害時の支援活動</a:t>
            </a:r>
            <a:endParaRPr lang="en-US" altLang="ja-JP" sz="2400" dirty="0">
              <a:solidFill>
                <a:schemeClr val="tx1"/>
              </a:solidFill>
            </a:endParaRPr>
          </a:p>
          <a:p>
            <a:pPr algn="ctr"/>
            <a:r>
              <a:rPr kumimoji="1" lang="en-US" altLang="ja-JP" sz="2400" dirty="0">
                <a:solidFill>
                  <a:schemeClr val="tx1"/>
                </a:solidFill>
              </a:rPr>
              <a:t>(</a:t>
            </a:r>
            <a:r>
              <a:rPr kumimoji="1" lang="ja-JP" altLang="en-US" sz="2400" dirty="0">
                <a:solidFill>
                  <a:schemeClr val="tx1"/>
                </a:solidFill>
              </a:rPr>
              <a:t>福祉避難所の運営</a:t>
            </a:r>
            <a:r>
              <a:rPr kumimoji="1" lang="en-US" altLang="ja-JP" sz="2400" dirty="0">
                <a:solidFill>
                  <a:schemeClr val="tx1"/>
                </a:solidFill>
              </a:rPr>
              <a:t>)</a:t>
            </a:r>
            <a:endParaRPr kumimoji="1" lang="ja-JP" altLang="en-US" sz="2400" dirty="0">
              <a:solidFill>
                <a:schemeClr val="tx1"/>
              </a:solidFill>
            </a:endParaRPr>
          </a:p>
        </p:txBody>
      </p:sp>
      <p:sp>
        <p:nvSpPr>
          <p:cNvPr id="8" name="吹き出し: 角を丸めた四角形 7">
            <a:extLst>
              <a:ext uri="{FF2B5EF4-FFF2-40B4-BE49-F238E27FC236}">
                <a16:creationId xmlns:a16="http://schemas.microsoft.com/office/drawing/2014/main" id="{4362E2DD-F3C5-D634-B320-CD54BAFD66F1}"/>
              </a:ext>
            </a:extLst>
          </p:cNvPr>
          <p:cNvSpPr/>
          <p:nvPr/>
        </p:nvSpPr>
        <p:spPr>
          <a:xfrm>
            <a:off x="8214455" y="4607277"/>
            <a:ext cx="3140482" cy="1573602"/>
          </a:xfrm>
          <a:prstGeom prst="wedgeRoundRectCallout">
            <a:avLst>
              <a:gd name="adj1" fmla="val -71026"/>
              <a:gd name="adj2" fmla="val -71843"/>
              <a:gd name="adj3" fmla="val 16667"/>
            </a:avLst>
          </a:prstGeom>
          <a:solidFill>
            <a:srgbClr val="FFFF99"/>
          </a:solid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地域公益活動</a:t>
            </a:r>
            <a:endParaRPr lang="en-US" altLang="ja-JP" sz="2400" dirty="0">
              <a:solidFill>
                <a:schemeClr val="tx1"/>
              </a:solidFill>
            </a:endParaRPr>
          </a:p>
          <a:p>
            <a:pPr algn="ctr"/>
            <a:r>
              <a:rPr kumimoji="1" lang="en-US" altLang="ja-JP" sz="2400" dirty="0">
                <a:solidFill>
                  <a:schemeClr val="tx1"/>
                </a:solidFill>
              </a:rPr>
              <a:t>(</a:t>
            </a:r>
            <a:r>
              <a:rPr kumimoji="1" lang="ja-JP" altLang="en-US" sz="2400" dirty="0">
                <a:solidFill>
                  <a:schemeClr val="tx1"/>
                </a:solidFill>
              </a:rPr>
              <a:t>ゴミ屋敷の掃除等</a:t>
            </a:r>
            <a:r>
              <a:rPr kumimoji="1" lang="en-US" altLang="ja-JP" sz="2400" dirty="0">
                <a:solidFill>
                  <a:schemeClr val="tx1"/>
                </a:solidFill>
              </a:rPr>
              <a:t>)</a:t>
            </a:r>
            <a:endParaRPr kumimoji="1" lang="ja-JP" altLang="en-US" sz="2400" dirty="0">
              <a:solidFill>
                <a:schemeClr val="tx1"/>
              </a:solidFill>
            </a:endParaRPr>
          </a:p>
        </p:txBody>
      </p:sp>
    </p:spTree>
    <p:extLst>
      <p:ext uri="{BB962C8B-B14F-4D97-AF65-F5344CB8AC3E}">
        <p14:creationId xmlns:p14="http://schemas.microsoft.com/office/powerpoint/2010/main" val="869185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51D9E0-FC3E-9610-DF06-A64B9062961D}"/>
              </a:ext>
            </a:extLst>
          </p:cNvPr>
          <p:cNvSpPr>
            <a:spLocks noGrp="1"/>
          </p:cNvSpPr>
          <p:nvPr>
            <p:ph type="title"/>
          </p:nvPr>
        </p:nvSpPr>
        <p:spPr/>
        <p:txBody>
          <a:bodyPr/>
          <a:lstStyle/>
          <a:p>
            <a:pPr fontAlgn="auto">
              <a:spcAft>
                <a:spcPts val="0"/>
              </a:spcAft>
              <a:defRPr/>
            </a:pPr>
            <a:r>
              <a:rPr lang="ja-JP" altLang="en-US" dirty="0">
                <a:solidFill>
                  <a:schemeClr val="tx1">
                    <a:lumMod val="75000"/>
                    <a:lumOff val="25000"/>
                  </a:schemeClr>
                </a:solidFill>
              </a:rPr>
              <a:t>５．就労訓練事業</a:t>
            </a:r>
          </a:p>
        </p:txBody>
      </p:sp>
      <p:sp>
        <p:nvSpPr>
          <p:cNvPr id="20484" name="スライド番号プレースホルダー 3">
            <a:extLst>
              <a:ext uri="{FF2B5EF4-FFF2-40B4-BE49-F238E27FC236}">
                <a16:creationId xmlns:a16="http://schemas.microsoft.com/office/drawing/2014/main" id="{E5D323F6-2BA2-47C8-F563-1D27BEEC803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00F67A88-35AF-4BE0-8DCE-2AD4658DB21C}" type="slidenum">
              <a:rPr lang="ja-JP" altLang="en-US">
                <a:solidFill>
                  <a:srgbClr val="FFFFFF"/>
                </a:solidFill>
              </a:rPr>
              <a:pPr/>
              <a:t>9</a:t>
            </a:fld>
            <a:endParaRPr lang="ja-JP" altLang="en-US">
              <a:solidFill>
                <a:srgbClr val="FFFFFF"/>
              </a:solidFill>
            </a:endParaRPr>
          </a:p>
        </p:txBody>
      </p:sp>
      <p:pic>
        <p:nvPicPr>
          <p:cNvPr id="4" name="図 3">
            <a:extLst>
              <a:ext uri="{FF2B5EF4-FFF2-40B4-BE49-F238E27FC236}">
                <a16:creationId xmlns:a16="http://schemas.microsoft.com/office/drawing/2014/main" id="{D77AB399-BCC9-8915-E50A-1465F5C346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461" y="3793414"/>
            <a:ext cx="2500999" cy="1875750"/>
          </a:xfrm>
          <a:prstGeom prst="rect">
            <a:avLst/>
          </a:prstGeom>
        </p:spPr>
      </p:pic>
      <p:pic>
        <p:nvPicPr>
          <p:cNvPr id="7" name="図 6">
            <a:extLst>
              <a:ext uri="{FF2B5EF4-FFF2-40B4-BE49-F238E27FC236}">
                <a16:creationId xmlns:a16="http://schemas.microsoft.com/office/drawing/2014/main" id="{D31DBB17-731B-C984-822F-DBDA3508AD84}"/>
              </a:ext>
            </a:extLst>
          </p:cNvPr>
          <p:cNvPicPr>
            <a:picLocks noChangeAspect="1"/>
          </p:cNvPicPr>
          <p:nvPr/>
        </p:nvPicPr>
        <p:blipFill rotWithShape="1">
          <a:blip r:embed="rId4">
            <a:extLst>
              <a:ext uri="{28A0092B-C50C-407E-A947-70E740481C1C}">
                <a14:useLocalDpi xmlns:a14="http://schemas.microsoft.com/office/drawing/2010/main" val="0"/>
              </a:ext>
            </a:extLst>
          </a:blip>
          <a:srcRect l="24737" t="20446" r="21190" b="30865"/>
          <a:stretch/>
        </p:blipFill>
        <p:spPr>
          <a:xfrm>
            <a:off x="8291383" y="1268820"/>
            <a:ext cx="2717156" cy="1834977"/>
          </a:xfrm>
          <a:prstGeom prst="rect">
            <a:avLst/>
          </a:prstGeom>
        </p:spPr>
      </p:pic>
      <p:sp>
        <p:nvSpPr>
          <p:cNvPr id="6" name="四角形: メモ 5">
            <a:extLst>
              <a:ext uri="{FF2B5EF4-FFF2-40B4-BE49-F238E27FC236}">
                <a16:creationId xmlns:a16="http://schemas.microsoft.com/office/drawing/2014/main" id="{D39A956D-1E99-4241-7857-60B363AE030A}"/>
              </a:ext>
            </a:extLst>
          </p:cNvPr>
          <p:cNvSpPr/>
          <p:nvPr/>
        </p:nvSpPr>
        <p:spPr>
          <a:xfrm>
            <a:off x="1183461" y="1358220"/>
            <a:ext cx="6218236" cy="1602248"/>
          </a:xfrm>
          <a:prstGeom prst="foldedCorner">
            <a:avLst>
              <a:gd name="adj" fmla="val 12472"/>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2700000" scaled="1"/>
            <a:tileRect/>
          </a:gradFill>
          <a:ln>
            <a:solidFill>
              <a:schemeClr val="bg2">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buClr>
                <a:srgbClr val="E48312"/>
              </a:buClr>
            </a:pPr>
            <a:r>
              <a:rPr lang="ja-JP" altLang="en-US" sz="2400" u="sng" dirty="0">
                <a:solidFill>
                  <a:schemeClr val="tx1"/>
                </a:solidFill>
              </a:rPr>
              <a:t>プログラム</a:t>
            </a:r>
            <a:endParaRPr lang="en-US" altLang="ja-JP" sz="2400" u="sng" dirty="0">
              <a:solidFill>
                <a:schemeClr val="tx1"/>
              </a:solidFill>
            </a:endParaRPr>
          </a:p>
          <a:p>
            <a:pPr>
              <a:buClr>
                <a:srgbClr val="E48312"/>
              </a:buClr>
            </a:pPr>
            <a:endParaRPr lang="en-US" altLang="ja-JP" sz="1000" u="sng" dirty="0">
              <a:solidFill>
                <a:schemeClr val="tx1"/>
              </a:solidFill>
            </a:endParaRPr>
          </a:p>
          <a:p>
            <a:pPr>
              <a:buClr>
                <a:srgbClr val="E48312"/>
              </a:buClr>
            </a:pPr>
            <a:r>
              <a:rPr lang="ja-JP" altLang="en-US" sz="2000" dirty="0">
                <a:solidFill>
                  <a:schemeClr val="tx1"/>
                </a:solidFill>
              </a:rPr>
              <a:t>　　　　・定員　</a:t>
            </a:r>
            <a:r>
              <a:rPr lang="en-US" altLang="ja-JP" sz="2000" dirty="0">
                <a:solidFill>
                  <a:schemeClr val="tx1"/>
                </a:solidFill>
              </a:rPr>
              <a:t>2</a:t>
            </a:r>
            <a:r>
              <a:rPr lang="ja-JP" altLang="en-US" sz="2000" dirty="0">
                <a:solidFill>
                  <a:schemeClr val="tx1"/>
                </a:solidFill>
              </a:rPr>
              <a:t>名</a:t>
            </a:r>
            <a:endParaRPr lang="en-US" altLang="ja-JP" sz="2000" dirty="0">
              <a:solidFill>
                <a:schemeClr val="tx1"/>
              </a:solidFill>
            </a:endParaRPr>
          </a:p>
          <a:p>
            <a:pPr>
              <a:buClr>
                <a:srgbClr val="E48312"/>
              </a:buClr>
            </a:pPr>
            <a:r>
              <a:rPr lang="ja-JP" altLang="en-US" sz="2000" dirty="0">
                <a:solidFill>
                  <a:schemeClr val="tx1"/>
                </a:solidFill>
              </a:rPr>
              <a:t>　　　　・週</a:t>
            </a:r>
            <a:r>
              <a:rPr lang="en-US" altLang="ja-JP" sz="2000" dirty="0">
                <a:solidFill>
                  <a:schemeClr val="tx1"/>
                </a:solidFill>
              </a:rPr>
              <a:t>3</a:t>
            </a:r>
            <a:r>
              <a:rPr lang="ja-JP" altLang="en-US" sz="2000" dirty="0">
                <a:solidFill>
                  <a:schemeClr val="tx1"/>
                </a:solidFill>
              </a:rPr>
              <a:t>回　午前中</a:t>
            </a:r>
            <a:endParaRPr lang="en-US" altLang="ja-JP" sz="2000" dirty="0">
              <a:solidFill>
                <a:schemeClr val="tx1"/>
              </a:solidFill>
            </a:endParaRPr>
          </a:p>
          <a:p>
            <a:pPr>
              <a:buClr>
                <a:srgbClr val="E48312"/>
              </a:buClr>
            </a:pPr>
            <a:r>
              <a:rPr lang="ja-JP" altLang="en-US" sz="2000" dirty="0">
                <a:solidFill>
                  <a:schemeClr val="tx1"/>
                </a:solidFill>
              </a:rPr>
              <a:t>　　　　・施設内の清掃や消毒作業を行う</a:t>
            </a:r>
            <a:endParaRPr lang="en-US" altLang="ja-JP" sz="2000" dirty="0">
              <a:solidFill>
                <a:schemeClr val="tx1"/>
              </a:solidFill>
            </a:endParaRPr>
          </a:p>
        </p:txBody>
      </p:sp>
      <p:sp>
        <p:nvSpPr>
          <p:cNvPr id="8" name="四角形: メモ 7">
            <a:extLst>
              <a:ext uri="{FF2B5EF4-FFF2-40B4-BE49-F238E27FC236}">
                <a16:creationId xmlns:a16="http://schemas.microsoft.com/office/drawing/2014/main" id="{584229ED-413D-336C-DE6E-E2126DD2EA68}"/>
              </a:ext>
            </a:extLst>
          </p:cNvPr>
          <p:cNvSpPr/>
          <p:nvPr/>
        </p:nvSpPr>
        <p:spPr>
          <a:xfrm>
            <a:off x="4256519" y="3290376"/>
            <a:ext cx="6752020" cy="2881825"/>
          </a:xfrm>
          <a:prstGeom prst="foldedCorner">
            <a:avLst>
              <a:gd name="adj" fmla="val 6354"/>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2700000" scaled="1"/>
            <a:tileRect/>
          </a:gradFill>
          <a:ln>
            <a:solidFill>
              <a:schemeClr val="bg2">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buClr>
                <a:srgbClr val="E48312"/>
              </a:buClr>
            </a:pPr>
            <a:r>
              <a:rPr lang="ja-JP" altLang="en-US" sz="2400" u="sng" dirty="0">
                <a:solidFill>
                  <a:schemeClr val="tx1"/>
                </a:solidFill>
              </a:rPr>
              <a:t>事業開始から</a:t>
            </a:r>
            <a:r>
              <a:rPr lang="en-US" altLang="ja-JP" sz="2400" u="sng" dirty="0">
                <a:solidFill>
                  <a:schemeClr val="tx1"/>
                </a:solidFill>
              </a:rPr>
              <a:t>R3</a:t>
            </a:r>
            <a:r>
              <a:rPr lang="ja-JP" altLang="en-US" sz="2400" u="sng" dirty="0">
                <a:solidFill>
                  <a:schemeClr val="tx1"/>
                </a:solidFill>
              </a:rPr>
              <a:t>年度まで</a:t>
            </a:r>
            <a:endParaRPr lang="en-US" altLang="ja-JP" sz="2400" u="sng" dirty="0">
              <a:solidFill>
                <a:schemeClr val="tx1"/>
              </a:solidFill>
            </a:endParaRPr>
          </a:p>
          <a:p>
            <a:pPr>
              <a:buClr>
                <a:srgbClr val="E48312"/>
              </a:buClr>
            </a:pPr>
            <a:endParaRPr lang="en-US" altLang="ja-JP" sz="1000" u="sng" dirty="0">
              <a:solidFill>
                <a:schemeClr val="tx1"/>
              </a:solidFill>
            </a:endParaRPr>
          </a:p>
          <a:p>
            <a:pPr>
              <a:buClr>
                <a:srgbClr val="E48312"/>
              </a:buClr>
            </a:pPr>
            <a:r>
              <a:rPr lang="en-US" altLang="ja-JP" sz="2000" dirty="0">
                <a:solidFill>
                  <a:schemeClr val="tx1"/>
                </a:solidFill>
              </a:rPr>
              <a:t>H29</a:t>
            </a:r>
            <a:r>
              <a:rPr lang="ja-JP" altLang="en-US" sz="2000" dirty="0">
                <a:solidFill>
                  <a:schemeClr val="tx1"/>
                </a:solidFill>
              </a:rPr>
              <a:t>年　　　神戸市より事業の認定を受ける</a:t>
            </a:r>
            <a:endParaRPr lang="en-US" altLang="ja-JP" sz="2000" dirty="0">
              <a:solidFill>
                <a:schemeClr val="tx1"/>
              </a:solidFill>
            </a:endParaRPr>
          </a:p>
          <a:p>
            <a:pPr>
              <a:buClr>
                <a:srgbClr val="E48312"/>
              </a:buClr>
            </a:pPr>
            <a:r>
              <a:rPr lang="ja-JP" altLang="en-US" sz="2000" dirty="0">
                <a:solidFill>
                  <a:schemeClr val="tx1"/>
                </a:solidFill>
              </a:rPr>
              <a:t>　　　　　　　　　→</a:t>
            </a:r>
            <a:r>
              <a:rPr lang="en-US" altLang="ja-JP" sz="2000" dirty="0">
                <a:solidFill>
                  <a:schemeClr val="tx1"/>
                </a:solidFill>
              </a:rPr>
              <a:t>H29</a:t>
            </a:r>
            <a:r>
              <a:rPr lang="ja-JP" altLang="en-US" sz="2000" dirty="0">
                <a:solidFill>
                  <a:schemeClr val="tx1"/>
                </a:solidFill>
              </a:rPr>
              <a:t>年、</a:t>
            </a:r>
            <a:r>
              <a:rPr lang="en-US" altLang="ja-JP" sz="2000" dirty="0">
                <a:solidFill>
                  <a:schemeClr val="tx1"/>
                </a:solidFill>
              </a:rPr>
              <a:t>H30</a:t>
            </a:r>
            <a:r>
              <a:rPr lang="ja-JP" altLang="en-US" sz="2000" dirty="0">
                <a:solidFill>
                  <a:schemeClr val="tx1"/>
                </a:solidFill>
              </a:rPr>
              <a:t>年、</a:t>
            </a:r>
            <a:r>
              <a:rPr lang="en-US" altLang="ja-JP" sz="2000" dirty="0">
                <a:solidFill>
                  <a:schemeClr val="tx1"/>
                </a:solidFill>
              </a:rPr>
              <a:t>R1</a:t>
            </a:r>
            <a:r>
              <a:rPr lang="ja-JP" altLang="en-US" sz="2000" dirty="0">
                <a:solidFill>
                  <a:schemeClr val="tx1"/>
                </a:solidFill>
              </a:rPr>
              <a:t>年は相談件数・実績　</a:t>
            </a:r>
            <a:r>
              <a:rPr lang="en-US" altLang="ja-JP" sz="2000" dirty="0">
                <a:solidFill>
                  <a:schemeClr val="tx1"/>
                </a:solidFill>
              </a:rPr>
              <a:t>0</a:t>
            </a:r>
            <a:r>
              <a:rPr lang="ja-JP" altLang="en-US" sz="2000" dirty="0">
                <a:solidFill>
                  <a:schemeClr val="tx1"/>
                </a:solidFill>
              </a:rPr>
              <a:t>件</a:t>
            </a:r>
            <a:endParaRPr lang="en-US" altLang="ja-JP" sz="2000" dirty="0">
              <a:solidFill>
                <a:schemeClr val="tx1"/>
              </a:solidFill>
            </a:endParaRPr>
          </a:p>
          <a:p>
            <a:pPr>
              <a:buClr>
                <a:srgbClr val="E48312"/>
              </a:buClr>
            </a:pPr>
            <a:endParaRPr lang="en-US" altLang="ja-JP" sz="2000" dirty="0">
              <a:solidFill>
                <a:schemeClr val="tx1"/>
              </a:solidFill>
            </a:endParaRPr>
          </a:p>
          <a:p>
            <a:pPr>
              <a:buClr>
                <a:srgbClr val="E48312"/>
              </a:buClr>
            </a:pPr>
            <a:r>
              <a:rPr lang="en-US" altLang="ja-JP" sz="2000" dirty="0">
                <a:solidFill>
                  <a:schemeClr val="tx1"/>
                </a:solidFill>
              </a:rPr>
              <a:t>R2</a:t>
            </a:r>
            <a:r>
              <a:rPr lang="ja-JP" altLang="en-US" sz="2000" dirty="0">
                <a:solidFill>
                  <a:schemeClr val="tx1"/>
                </a:solidFill>
              </a:rPr>
              <a:t>年</a:t>
            </a:r>
            <a:r>
              <a:rPr lang="en-US" altLang="ja-JP" sz="2000" dirty="0">
                <a:solidFill>
                  <a:schemeClr val="tx1"/>
                </a:solidFill>
              </a:rPr>
              <a:t>2</a:t>
            </a:r>
            <a:r>
              <a:rPr lang="ja-JP" altLang="en-US" sz="2000" dirty="0">
                <a:solidFill>
                  <a:schemeClr val="tx1"/>
                </a:solidFill>
              </a:rPr>
              <a:t>月　　</a:t>
            </a:r>
            <a:r>
              <a:rPr lang="en-US" altLang="ja-JP" sz="2000" dirty="0">
                <a:solidFill>
                  <a:schemeClr val="tx1"/>
                </a:solidFill>
              </a:rPr>
              <a:t>A</a:t>
            </a:r>
            <a:r>
              <a:rPr lang="ja-JP" altLang="en-US" sz="2000" dirty="0">
                <a:solidFill>
                  <a:schemeClr val="tx1"/>
                </a:solidFill>
              </a:rPr>
              <a:t>氏の面談と体験利用を実施</a:t>
            </a:r>
            <a:endParaRPr lang="en-US" altLang="ja-JP" sz="2000" dirty="0">
              <a:solidFill>
                <a:schemeClr val="tx1"/>
              </a:solidFill>
            </a:endParaRPr>
          </a:p>
          <a:p>
            <a:pPr>
              <a:buClr>
                <a:srgbClr val="E48312"/>
              </a:buClr>
            </a:pPr>
            <a:r>
              <a:rPr lang="ja-JP" altLang="en-US" sz="2000" dirty="0">
                <a:solidFill>
                  <a:schemeClr val="tx1"/>
                </a:solidFill>
              </a:rPr>
              <a:t>　　　</a:t>
            </a:r>
            <a:r>
              <a:rPr lang="en-US" altLang="ja-JP" sz="2000" dirty="0">
                <a:solidFill>
                  <a:schemeClr val="tx1"/>
                </a:solidFill>
              </a:rPr>
              <a:t>4</a:t>
            </a:r>
            <a:r>
              <a:rPr lang="ja-JP" altLang="en-US" sz="2000" dirty="0">
                <a:solidFill>
                  <a:schemeClr val="tx1"/>
                </a:solidFill>
              </a:rPr>
              <a:t>月　　</a:t>
            </a:r>
            <a:r>
              <a:rPr lang="en-US" altLang="ja-JP" sz="2000" dirty="0">
                <a:solidFill>
                  <a:schemeClr val="tx1"/>
                </a:solidFill>
              </a:rPr>
              <a:t>A</a:t>
            </a:r>
            <a:r>
              <a:rPr lang="ja-JP" altLang="en-US" sz="2000" dirty="0">
                <a:solidFill>
                  <a:schemeClr val="tx1"/>
                </a:solidFill>
              </a:rPr>
              <a:t>氏の訓練開始</a:t>
            </a:r>
            <a:endParaRPr lang="en-US" altLang="ja-JP" sz="2000" dirty="0">
              <a:solidFill>
                <a:schemeClr val="tx1"/>
              </a:solidFill>
            </a:endParaRPr>
          </a:p>
          <a:p>
            <a:pPr>
              <a:buClr>
                <a:srgbClr val="E48312"/>
              </a:buClr>
            </a:pPr>
            <a:r>
              <a:rPr lang="ja-JP" altLang="en-US" sz="2000" dirty="0">
                <a:solidFill>
                  <a:schemeClr val="tx1"/>
                </a:solidFill>
              </a:rPr>
              <a:t>　　   </a:t>
            </a:r>
            <a:r>
              <a:rPr lang="en-US" altLang="ja-JP" sz="2000" dirty="0">
                <a:solidFill>
                  <a:schemeClr val="tx1"/>
                </a:solidFill>
              </a:rPr>
              <a:t>9</a:t>
            </a:r>
            <a:r>
              <a:rPr lang="ja-JP" altLang="en-US" sz="2000" dirty="0">
                <a:solidFill>
                  <a:schemeClr val="tx1"/>
                </a:solidFill>
              </a:rPr>
              <a:t>月　　</a:t>
            </a:r>
            <a:r>
              <a:rPr lang="en-US" altLang="ja-JP" sz="2000" dirty="0">
                <a:solidFill>
                  <a:schemeClr val="tx1"/>
                </a:solidFill>
              </a:rPr>
              <a:t>B</a:t>
            </a:r>
            <a:r>
              <a:rPr lang="ja-JP" altLang="en-US" sz="2000" dirty="0">
                <a:solidFill>
                  <a:schemeClr val="tx1"/>
                </a:solidFill>
              </a:rPr>
              <a:t>氏の面談と体験利用を実施</a:t>
            </a:r>
            <a:endParaRPr lang="en-US" altLang="ja-JP" sz="2000" dirty="0">
              <a:solidFill>
                <a:schemeClr val="tx1"/>
              </a:solidFill>
            </a:endParaRPr>
          </a:p>
          <a:p>
            <a:pPr>
              <a:buClr>
                <a:srgbClr val="E48312"/>
              </a:buClr>
            </a:pPr>
            <a:r>
              <a:rPr lang="ja-JP" altLang="en-US" sz="2000" dirty="0">
                <a:solidFill>
                  <a:schemeClr val="tx1"/>
                </a:solidFill>
              </a:rPr>
              <a:t>　　 </a:t>
            </a:r>
            <a:r>
              <a:rPr lang="en-US" altLang="ja-JP" sz="2000" dirty="0">
                <a:solidFill>
                  <a:schemeClr val="tx1"/>
                </a:solidFill>
              </a:rPr>
              <a:t>10</a:t>
            </a:r>
            <a:r>
              <a:rPr lang="ja-JP" altLang="en-US" sz="2000" dirty="0">
                <a:solidFill>
                  <a:schemeClr val="tx1"/>
                </a:solidFill>
              </a:rPr>
              <a:t>月　　</a:t>
            </a:r>
            <a:r>
              <a:rPr lang="en-US" altLang="ja-JP" sz="2000" dirty="0">
                <a:solidFill>
                  <a:schemeClr val="tx1"/>
                </a:solidFill>
              </a:rPr>
              <a:t>B</a:t>
            </a:r>
            <a:r>
              <a:rPr lang="ja-JP" altLang="en-US" sz="2000" dirty="0">
                <a:solidFill>
                  <a:schemeClr val="tx1"/>
                </a:solidFill>
              </a:rPr>
              <a:t>氏の訓練開始</a:t>
            </a:r>
            <a:endParaRPr lang="en-US" altLang="ja-JP" sz="2000" dirty="0">
              <a:solidFill>
                <a:schemeClr val="tx1"/>
              </a:solidFill>
            </a:endParaRPr>
          </a:p>
        </p:txBody>
      </p:sp>
    </p:spTree>
  </p:cSld>
  <p:clrMapOvr>
    <a:masterClrMapping/>
  </p:clrMapOvr>
</p:sld>
</file>

<file path=ppt/theme/theme1.xml><?xml version="1.0" encoding="utf-8"?>
<a:theme xmlns:a="http://schemas.openxmlformats.org/drawingml/2006/main" name="レトロスペクト">
  <a:themeElements>
    <a:clrScheme name="暖かみのある青">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4047</TotalTime>
  <Words>1469</Words>
  <Application>Microsoft Office PowerPoint</Application>
  <PresentationFormat>ワイド画面</PresentationFormat>
  <Paragraphs>223</Paragraphs>
  <Slides>18</Slides>
  <Notes>14</Notes>
  <HiddenSlides>0</HiddenSlides>
  <MMClips>0</MMClips>
  <ScaleCrop>false</ScaleCrop>
  <HeadingPairs>
    <vt:vector size="6" baseType="variant">
      <vt:variant>
        <vt:lpstr>使用されているフォント</vt:lpstr>
      </vt:variant>
      <vt:variant>
        <vt:i4>2</vt:i4>
      </vt:variant>
      <vt:variant>
        <vt:lpstr>テーマ</vt:lpstr>
      </vt:variant>
      <vt:variant>
        <vt:i4>1</vt:i4>
      </vt:variant>
      <vt:variant>
        <vt:lpstr>スライド タイトル</vt:lpstr>
      </vt:variant>
      <vt:variant>
        <vt:i4>18</vt:i4>
      </vt:variant>
    </vt:vector>
  </HeadingPairs>
  <TitlesOfParts>
    <vt:vector size="21" baseType="lpstr">
      <vt:lpstr>Calibri</vt:lpstr>
      <vt:lpstr>Calibri Light</vt:lpstr>
      <vt:lpstr>レトロスペクト</vt:lpstr>
      <vt:lpstr>当施設における地域の 　生活困窮者等への支援について</vt:lpstr>
      <vt:lpstr>１．はじめに</vt:lpstr>
      <vt:lpstr>２．当施設の実施事業について</vt:lpstr>
      <vt:lpstr>３．当施設の地域への取り組み</vt:lpstr>
      <vt:lpstr>３．当施設の地域への取り組み(２)</vt:lpstr>
      <vt:lpstr>３．当施設の地域への取り組み(３)</vt:lpstr>
      <vt:lpstr>４．神戸市兵庫区社会福祉法人等連絡協議会</vt:lpstr>
      <vt:lpstr>４．神戸市兵庫区社会福祉法人等連絡協議会(２)</vt:lpstr>
      <vt:lpstr>５．就労訓練事業</vt:lpstr>
      <vt:lpstr>５．就労訓練事業(２)</vt:lpstr>
      <vt:lpstr>５．就労訓練事業(３)</vt:lpstr>
      <vt:lpstr>６．つながり活動</vt:lpstr>
      <vt:lpstr>６．つながり活動(２)</vt:lpstr>
      <vt:lpstr>６．つながり活動(３)</vt:lpstr>
      <vt:lpstr>７．まとめ</vt:lpstr>
      <vt:lpstr>８．今後の課題</vt:lpstr>
      <vt:lpstr>参考文献・資料等</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home amenity</dc:creator>
  <cp:lastModifiedBy>apc005</cp:lastModifiedBy>
  <cp:revision>98</cp:revision>
  <cp:lastPrinted>2022-08-24T04:42:09Z</cp:lastPrinted>
  <dcterms:created xsi:type="dcterms:W3CDTF">2016-04-07T03:14:01Z</dcterms:created>
  <dcterms:modified xsi:type="dcterms:W3CDTF">2022-08-26T08:41:50Z</dcterms:modified>
</cp:coreProperties>
</file>