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26"/>
  </p:notesMasterIdLst>
  <p:handoutMasterIdLst>
    <p:handoutMasterId r:id="rId27"/>
  </p:handoutMasterIdLst>
  <p:sldIdLst>
    <p:sldId id="350" r:id="rId5"/>
    <p:sldId id="361" r:id="rId6"/>
    <p:sldId id="351" r:id="rId7"/>
    <p:sldId id="352" r:id="rId8"/>
    <p:sldId id="355" r:id="rId9"/>
    <p:sldId id="366" r:id="rId10"/>
    <p:sldId id="358" r:id="rId11"/>
    <p:sldId id="362" r:id="rId12"/>
    <p:sldId id="359" r:id="rId13"/>
    <p:sldId id="363" r:id="rId14"/>
    <p:sldId id="368" r:id="rId15"/>
    <p:sldId id="369" r:id="rId16"/>
    <p:sldId id="371" r:id="rId17"/>
    <p:sldId id="374" r:id="rId18"/>
    <p:sldId id="372" r:id="rId19"/>
    <p:sldId id="360" r:id="rId20"/>
    <p:sldId id="375" r:id="rId21"/>
    <p:sldId id="357" r:id="rId22"/>
    <p:sldId id="373" r:id="rId23"/>
    <p:sldId id="377" r:id="rId24"/>
    <p:sldId id="376" r:id="rId25"/>
  </p:sldIdLst>
  <p:sldSz cx="12192000" cy="6858000"/>
  <p:notesSz cx="6858000" cy="9144000"/>
  <p:defaultTextStyle>
    <a:defPPr rtl="0">
      <a:defRPr lang="ja-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3" name="作成者"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3389" autoAdjust="0"/>
  </p:normalViewPr>
  <p:slideViewPr>
    <p:cSldViewPr snapToGrid="0">
      <p:cViewPr varScale="1">
        <p:scale>
          <a:sx n="69" d="100"/>
          <a:sy n="69" d="100"/>
        </p:scale>
        <p:origin x="1186" y="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86" d="100"/>
          <a:sy n="86" d="100"/>
        </p:scale>
        <p:origin x="3864"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a:extLst>
              <a:ext uri="{FF2B5EF4-FFF2-40B4-BE49-F238E27FC236}">
                <a16:creationId xmlns:a16="http://schemas.microsoft.com/office/drawing/2014/main" id="{395B66E5-15AA-4745-8A67-3CE257BEE39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ja-JP" altLang="en-US">
              <a:latin typeface="Meiryo UI" panose="020B0604030504040204" pitchFamily="50" charset="-128"/>
              <a:ea typeface="Meiryo UI" panose="020B0604030504040204" pitchFamily="50" charset="-128"/>
            </a:endParaRPr>
          </a:p>
        </p:txBody>
      </p:sp>
      <p:sp>
        <p:nvSpPr>
          <p:cNvPr id="4" name="フッター プレースホルダー 3">
            <a:extLst>
              <a:ext uri="{FF2B5EF4-FFF2-40B4-BE49-F238E27FC236}">
                <a16:creationId xmlns:a16="http://schemas.microsoft.com/office/drawing/2014/main" id="{AC844A45-21B3-834A-A491-E4E4B9DC117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ja-JP" altLang="en-US">
              <a:latin typeface="Meiryo UI" panose="020B0604030504040204" pitchFamily="50" charset="-128"/>
              <a:ea typeface="Meiryo UI" panose="020B0604030504040204" pitchFamily="50" charset="-128"/>
            </a:endParaRPr>
          </a:p>
        </p:txBody>
      </p:sp>
      <p:sp>
        <p:nvSpPr>
          <p:cNvPr id="5" name="スライド番号プレースホルダー 4">
            <a:extLst>
              <a:ext uri="{FF2B5EF4-FFF2-40B4-BE49-F238E27FC236}">
                <a16:creationId xmlns:a16="http://schemas.microsoft.com/office/drawing/2014/main" id="{AC039FDB-18A0-074D-8BA3-A4C3DE896AF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E6D13E5-4CEC-3A4A-8E5D-AFCEE7512EEC}" type="slidenum">
              <a:rPr lang="en-US" altLang="ja-JP" smtClean="0">
                <a:latin typeface="Meiryo UI" panose="020B0604030504040204" pitchFamily="50" charset="-128"/>
                <a:ea typeface="Meiryo UI" panose="020B0604030504040204" pitchFamily="50" charset="-128"/>
              </a:rPr>
              <a:t>‹#›</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Meiryo UI" panose="020B0604030504040204" pitchFamily="50" charset="-128"/>
                <a:ea typeface="Meiryo UI" panose="020B0604030504040204" pitchFamily="50" charset="-128"/>
              </a:defRPr>
            </a:lvl1pPr>
          </a:lstStyle>
          <a:p>
            <a:endParaRPr lang="ja-JP" altLang="en-US">
              <a:latin typeface="Meiryo UI" panose="020B0604030504040204" pitchFamily="50" charset="-128"/>
              <a:ea typeface="Meiryo UI" panose="020B0604030504040204" pitchFamily="50" charset="-128"/>
            </a:endParaRPr>
          </a:p>
        </p:txBody>
      </p:sp>
      <p:sp>
        <p:nvSpPr>
          <p:cNvPr id="3" name="日付プレースホルダー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Meiryo UI" panose="020B0604030504040204" pitchFamily="50" charset="-128"/>
                <a:ea typeface="Meiryo UI" panose="020B0604030504040204" pitchFamily="50" charset="-128"/>
              </a:defRPr>
            </a:lvl1pPr>
          </a:lstStyle>
          <a:p>
            <a:fld id="{991E478D-94BF-439A-8693-6C13D9D6CB12}" type="datetime1">
              <a:rPr lang="ja-JP" altLang="en-US" smtClean="0"/>
              <a:t>2021/12/15</a:t>
            </a:fld>
            <a:endParaRPr lang="ja-JP" altLang="en-US">
              <a:latin typeface="Meiryo UI" panose="020B0604030504040204" pitchFamily="50" charset="-128"/>
              <a:ea typeface="Meiryo UI" panose="020B0604030504040204" pitchFamily="50" charset="-128"/>
            </a:endParaRPr>
          </a:p>
        </p:txBody>
      </p:sp>
      <p:sp>
        <p:nvSpPr>
          <p:cNvPr id="4" name="スライド イメージ プレースホルダー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ja-JP" altLang="en-US" noProof="0"/>
          </a:p>
        </p:txBody>
      </p:sp>
      <p:sp>
        <p:nvSpPr>
          <p:cNvPr id="5" name="ノート プレースホルダー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ja-JP" altLang="en-US" noProof="0"/>
              <a:t>マスター テキストの書式設定</a:t>
            </a:r>
          </a:p>
          <a:p>
            <a:pPr lvl="1" rtl="0"/>
            <a:r>
              <a:rPr lang="ja-JP" altLang="en-US" noProof="0"/>
              <a:t>第 </a:t>
            </a:r>
            <a:r>
              <a:rPr lang="en-US" altLang="ja-JP" noProof="0"/>
              <a:t>2 </a:t>
            </a:r>
            <a:r>
              <a:rPr lang="ja-JP" altLang="en-US" noProof="0"/>
              <a:t>レベル</a:t>
            </a:r>
          </a:p>
          <a:p>
            <a:pPr lvl="2" rtl="0"/>
            <a:r>
              <a:rPr lang="ja-JP" altLang="en-US" noProof="0"/>
              <a:t>第 </a:t>
            </a:r>
            <a:r>
              <a:rPr lang="en-US" altLang="ja-JP" noProof="0"/>
              <a:t>3 </a:t>
            </a:r>
            <a:r>
              <a:rPr lang="ja-JP" altLang="en-US" noProof="0"/>
              <a:t>レベル</a:t>
            </a:r>
          </a:p>
          <a:p>
            <a:pPr lvl="3" rtl="0"/>
            <a:r>
              <a:rPr lang="ja-JP" altLang="en-US" noProof="0"/>
              <a:t>第 </a:t>
            </a:r>
            <a:r>
              <a:rPr lang="en-US" altLang="ja-JP" noProof="0"/>
              <a:t>4 </a:t>
            </a:r>
            <a:r>
              <a:rPr lang="ja-JP" altLang="en-US" noProof="0"/>
              <a:t>レベル</a:t>
            </a:r>
          </a:p>
          <a:p>
            <a:pPr lvl="4" rtl="0"/>
            <a:r>
              <a:rPr lang="ja-JP" altLang="en-US" noProof="0"/>
              <a:t>第 </a:t>
            </a:r>
            <a:r>
              <a:rPr lang="en-US" altLang="ja-JP" noProof="0"/>
              <a:t>5 </a:t>
            </a:r>
            <a:r>
              <a:rPr lang="ja-JP" altLang="en-US" noProof="0"/>
              <a:t>レベル</a:t>
            </a:r>
          </a:p>
        </p:txBody>
      </p:sp>
      <p:sp>
        <p:nvSpPr>
          <p:cNvPr id="6" name="フッター プレースホルダー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Meiryo UI" panose="020B0604030504040204" pitchFamily="50" charset="-128"/>
                <a:ea typeface="Meiryo UI" panose="020B0604030504040204" pitchFamily="50" charset="-128"/>
              </a:defRPr>
            </a:lvl1pPr>
          </a:lstStyle>
          <a:p>
            <a:endParaRPr lang="ja-JP" altLang="en-US">
              <a:latin typeface="Meiryo UI" panose="020B0604030504040204" pitchFamily="50" charset="-128"/>
              <a:ea typeface="Meiryo UI" panose="020B0604030504040204" pitchFamily="50" charset="-128"/>
            </a:endParaRPr>
          </a:p>
        </p:txBody>
      </p:sp>
      <p:sp>
        <p:nvSpPr>
          <p:cNvPr id="7" name="スライド番号プレースホルダー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Meiryo UI" panose="020B0604030504040204" pitchFamily="50" charset="-128"/>
                <a:ea typeface="Meiryo UI" panose="020B0604030504040204" pitchFamily="50" charset="-128"/>
              </a:defRPr>
            </a:lvl1pPr>
          </a:lstStyle>
          <a:p>
            <a:fld id="{A89C7E07-3C67-C64C-8DA0-0404F6303970}" type="slidenum">
              <a:rPr lang="en-US" altLang="ja-JP" smtClean="0"/>
              <a:pPr/>
              <a:t>‹#›</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eiryo UI" panose="020B0604030504040204" pitchFamily="50" charset="-128"/>
        <a:ea typeface="Meiryo UI" panose="020B0604030504040204" pitchFamily="50" charset="-128"/>
        <a:cs typeface="+mn-cs"/>
      </a:defRPr>
    </a:lvl1pPr>
    <a:lvl2pPr marL="457200" algn="l" defTabSz="914400" rtl="0" eaLnBrk="1" latinLnBrk="0" hangingPunct="1">
      <a:defRPr sz="1200" kern="1200">
        <a:solidFill>
          <a:schemeClr val="tx1"/>
        </a:solidFill>
        <a:latin typeface="Meiryo UI" panose="020B0604030504040204" pitchFamily="50" charset="-128"/>
        <a:ea typeface="Meiryo UI" panose="020B0604030504040204" pitchFamily="50" charset="-128"/>
        <a:cs typeface="+mn-cs"/>
      </a:defRPr>
    </a:lvl2pPr>
    <a:lvl3pPr marL="914400" algn="l" defTabSz="914400" rtl="0" eaLnBrk="1" latinLnBrk="0" hangingPunct="1">
      <a:defRPr sz="1200" kern="1200">
        <a:solidFill>
          <a:schemeClr val="tx1"/>
        </a:solidFill>
        <a:latin typeface="Meiryo UI" panose="020B0604030504040204" pitchFamily="50" charset="-128"/>
        <a:ea typeface="Meiryo UI" panose="020B0604030504040204" pitchFamily="50" charset="-128"/>
        <a:cs typeface="+mn-cs"/>
      </a:defRPr>
    </a:lvl3pPr>
    <a:lvl4pPr marL="1371600" algn="l" defTabSz="914400" rtl="0" eaLnBrk="1" latinLnBrk="0" hangingPunct="1">
      <a:defRPr sz="1200" kern="1200">
        <a:solidFill>
          <a:schemeClr val="tx1"/>
        </a:solidFill>
        <a:latin typeface="Meiryo UI" panose="020B0604030504040204" pitchFamily="50" charset="-128"/>
        <a:ea typeface="Meiryo UI" panose="020B0604030504040204" pitchFamily="50" charset="-128"/>
        <a:cs typeface="+mn-cs"/>
      </a:defRPr>
    </a:lvl4pPr>
    <a:lvl5pPr marL="1828800" algn="l" defTabSz="914400" rtl="0" eaLnBrk="1" latinLnBrk="0" hangingPunct="1">
      <a:defRPr sz="1200" kern="1200">
        <a:solidFill>
          <a:schemeClr val="tx1"/>
        </a:solidFill>
        <a:latin typeface="Meiryo UI" panose="020B0604030504040204" pitchFamily="50" charset="-128"/>
        <a:ea typeface="Meiryo UI" panose="020B0604030504040204" pitchFamily="50"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algn="just"/>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様の地域移行～施設から一人暮らしへ～</a:t>
            </a:r>
          </a:p>
          <a:p>
            <a:pPr algn="just"/>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 </a:t>
            </a:r>
            <a:endPar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endParaRPr>
          </a:p>
          <a:p>
            <a:pPr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　今回は、約</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10</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年施設で生活していた方が地域移行するときから現在に至るまでのことを簡単にお話しさせていただきます。</a:t>
            </a:r>
          </a:p>
          <a:p>
            <a:endParaRPr kumimoji="1" lang="en-US" altLang="ja-JP" dirty="0">
              <a:latin typeface="Meiryo UI" panose="020B0604030504040204" pitchFamily="50" charset="-128"/>
              <a:ea typeface="Meiryo UI" panose="020B0604030504040204" pitchFamily="50" charset="-128"/>
            </a:endParaRPr>
          </a:p>
          <a:p>
            <a:endParaRPr kumimoji="1" lang="en-US" altLang="ja-JP" dirty="0">
              <a:latin typeface="Meiryo UI" panose="020B0604030504040204" pitchFamily="50" charset="-128"/>
              <a:ea typeface="Meiryo UI" panose="020B0604030504040204" pitchFamily="50" charset="-128"/>
            </a:endParaRPr>
          </a:p>
        </p:txBody>
      </p:sp>
      <p:sp>
        <p:nvSpPr>
          <p:cNvPr id="4" name="スライド番号プレースホルダー 3"/>
          <p:cNvSpPr>
            <a:spLocks noGrp="1"/>
          </p:cNvSpPr>
          <p:nvPr>
            <p:ph type="sldNum" sz="quarter" idx="5"/>
          </p:nvPr>
        </p:nvSpPr>
        <p:spPr/>
        <p:txBody>
          <a:bodyPr/>
          <a:lstStyle/>
          <a:p>
            <a:pPr rtl="0"/>
            <a:fld id="{A89C7E07-3C67-C64C-8DA0-0404F6303970}" type="slidenum">
              <a:rPr lang="en-US" altLang="ja-JP" smtClean="0"/>
              <a:t>1</a:t>
            </a:fld>
            <a:endParaRPr lang="ja-JP" altLang="en-US"/>
          </a:p>
        </p:txBody>
      </p:sp>
    </p:spTree>
    <p:extLst>
      <p:ext uri="{BB962C8B-B14F-4D97-AF65-F5344CB8AC3E}">
        <p14:creationId xmlns:p14="http://schemas.microsoft.com/office/powerpoint/2010/main" val="147098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最初に、私の勤めている法人についてですが、昭和</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56</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年に社会福祉法人として認可を受け、現在は大阪府枚方市にて事業運営を行っています。身体障害者をはじめ、知的障害者の入所施設やグループホーム、就労移行支援や</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B</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型事業所、生活介護、相談支援センター、そして私の所属している居宅介護事業所など様々な事業を展開しています。</a:t>
            </a:r>
          </a:p>
          <a:p>
            <a:pPr indent="133350" algn="just"/>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様は現在、相談支援センターと生活介護、居宅介護などを利用しながら一人暮らしをしています。</a:t>
            </a:r>
          </a:p>
          <a:p>
            <a:endParaRPr kumimoji="1" lang="ja-JP" altLang="en-US"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2</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363436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様は、豊中市で生まれ、大人になるとアメリカにわたり、英会話スクールで日本人講師として働いていました。しかし、平成</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18</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年に不慮の事故により頭部外傷を負い、左半身に麻痺が残り、また高次脳機能障害の診断をも受けました。数年後に帰国ししばらくは自宅で過ごされていましたが、リハビリをするために入院されていました。その病院から当法人のわらしべ園に入所されました。その施設で約</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10</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年生活をし、令和</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2</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年に枚方市内で一人暮らしを始めました。</a:t>
            </a:r>
          </a:p>
          <a:p>
            <a:endParaRPr kumimoji="1" lang="ja-JP" altLang="en-US"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3</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4181972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indent="133350"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障害度合は身体障害者手帳所持しており、障害支援区分は</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4</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です。事故の後遺症で左半身に麻痺があり、右上肢に失調、振戦があります。右手で何かをしようとすると振戦がかなり強く出るため、食事などをはじめ日常では、麻痺側の左手でおこなうことが多く、何をするにも時間がかかってしまいます。また、高次脳機能障害もあり、記憶障害、遂行機能障害があります。感情のコントロールが苦手で周囲の状況を読み取ることも苦手です。</a:t>
            </a:r>
          </a:p>
          <a:p>
            <a:pPr indent="133350"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しかし、受傷前に培った、社会性やコミュニケーション能力は健在で、だれにでも話かけるほどの方です。</a:t>
            </a:r>
          </a:p>
          <a:p>
            <a:endParaRPr kumimoji="1" lang="en-US" altLang="ja-JP"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4</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889529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indent="133350"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ここからは、一人暮らしをするまでのことを簡単にお話しします。</a:t>
            </a:r>
          </a:p>
          <a:p>
            <a:r>
              <a:rPr lang="ja-JP" altLang="ja-JP" sz="1800" dirty="0">
                <a:effectLst/>
                <a:latin typeface="ＭＳ Ｐゴシック" panose="020B0600070205080204" pitchFamily="50" charset="-128"/>
                <a:ea typeface="ＭＳ 明朝" panose="02020609040205080304" pitchFamily="17" charset="-128"/>
                <a:cs typeface="ＭＳ Ｐゴシック" panose="020B0600070205080204" pitchFamily="50" charset="-128"/>
              </a:rPr>
              <a:t>「一人暮らしがしたい」と言われたのは、</a:t>
            </a:r>
            <a:r>
              <a:rPr lang="en-US" altLang="ja-JP" sz="1800" dirty="0">
                <a:effectLst/>
                <a:latin typeface="ＭＳ Ｐゴシック" panose="020B0600070205080204" pitchFamily="50" charset="-128"/>
                <a:ea typeface="ＭＳ 明朝" panose="02020609040205080304" pitchFamily="17" charset="-128"/>
                <a:cs typeface="ＭＳ Ｐゴシック" panose="020B0600070205080204" pitchFamily="50" charset="-128"/>
              </a:rPr>
              <a:t>H29</a:t>
            </a:r>
            <a:r>
              <a:rPr lang="ja-JP" altLang="ja-JP" sz="1800" dirty="0">
                <a:effectLst/>
                <a:latin typeface="ＭＳ Ｐゴシック" panose="020B0600070205080204" pitchFamily="50" charset="-128"/>
                <a:ea typeface="ＭＳ 明朝" panose="02020609040205080304" pitchFamily="17" charset="-128"/>
                <a:cs typeface="ＭＳ Ｐゴシック" panose="020B0600070205080204" pitchFamily="50" charset="-128"/>
              </a:rPr>
              <a:t>年の後期個別支援計画作成時の聞きとりの時でした。</a:t>
            </a:r>
            <a:r>
              <a:rPr lang="ja-JP" altLang="ja-JP" sz="1800" kern="1200" dirty="0">
                <a:solidFill>
                  <a:srgbClr val="000000"/>
                </a:solidFill>
                <a:effectLst/>
                <a:latin typeface="ＭＳ Ｐゴシック" panose="020B0600070205080204" pitchFamily="50" charset="-128"/>
                <a:ea typeface="ＭＳ 明朝" panose="02020609040205080304" pitchFamily="17" charset="-128"/>
                <a:cs typeface="Times New Roman" panose="02020603050405020304" pitchFamily="18" charset="0"/>
              </a:rPr>
              <a:t>施設で相性の悪い利用者もおり、施設ゆえに、自身が支援をしてほしい時に待たなければならないストレスなどから「自分のペースで生活がしたい」と話されました。</a:t>
            </a:r>
            <a:endParaRPr lang="ja-JP" altLang="ja-JP" sz="1800" dirty="0">
              <a:effectLst/>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endParaRPr kumimoji="1" lang="en-US" altLang="ja-JP"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5</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812162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その後、当時住民票があった豊中市の障害者自立センターに相談し、ピアカウンセラーの方の話を聞きながら一人暮らしの体験を数回に渡り、繰り返し行いました。その際に「今の生活のリズムを崩したくない」と発言がありました。そのことから、枚方市内での生活をみこして、同一法人内にある相談支援センターとも相談し始めました。</a:t>
            </a:r>
          </a:p>
          <a:p>
            <a:endParaRPr kumimoji="1" lang="ja-JP" altLang="en-US" dirty="0"/>
          </a:p>
        </p:txBody>
      </p:sp>
      <p:sp>
        <p:nvSpPr>
          <p:cNvPr id="4" name="スライド番号プレースホルダー 3"/>
          <p:cNvSpPr>
            <a:spLocks noGrp="1"/>
          </p:cNvSpPr>
          <p:nvPr>
            <p:ph type="sldNum" sz="quarter" idx="10"/>
          </p:nvPr>
        </p:nvSpPr>
        <p:spPr/>
        <p:txBody>
          <a:bodyPr/>
          <a:lstStyle/>
          <a:p>
            <a:fld id="{A89C7E07-3C67-C64C-8DA0-0404F6303970}" type="slidenum">
              <a:rPr lang="en-US" altLang="ja-JP" smtClean="0"/>
              <a:pPr/>
              <a:t>6</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5370236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府営住宅の当選が分かってから引っ越しまでに約</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5</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ヶ月ありましたが、この間も施設では、ヘルパー派遣を想定して、決まった時間にスタッフが居室を訪問するなどの練習をしていました。それと並行に“計画相談の利用”や“府営住宅の手続き”“住所変更”や“家財道具一式の購入”など様々な準備をしました。</a:t>
            </a:r>
          </a:p>
          <a:p>
            <a:endParaRPr kumimoji="1" lang="ja-JP" altLang="en-US"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7</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4437922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indent="133350"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自宅の環境設定については、購入した物を配送してもらう際にあらかた配置してもらい、後は引っ越ししてから徐々に作り上げていきました。扉の開け閉めの勢いの調整が難しいため、押入れの扉はすべて外し、配線は壁を這わして引っ掛かりにくい様にし、週間のスケジュールを確認するためにホワイトボードの設置など行なっています。</a:t>
            </a:r>
          </a:p>
          <a:p>
            <a:pPr indent="133350"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また、食卓の上にはレンジ・トースター・ポットなどを設置しました。これは、</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様が食器を持ったままレンジを開けることが困難なことや、温めた汁物を運んでいる最中にこぼして火傷をする可能性があったため、極力お皿などを持ちながら移動しないように工夫しています。その他にも手すりの足りなかったところに手すりの設置、浴室の棟上げを</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2/3</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程撤去し、シャワーキャリーで入れるように見直しました　。</a:t>
            </a:r>
          </a:p>
          <a:p>
            <a:endParaRPr kumimoji="1" lang="ja-JP" altLang="en-US"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8</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5749603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一人暮らしでのニーズは「時間に追われる生活ではなく、自分のペースで生活したい」「出来ないところは手伝ってほしい」「プールに行きたい」「英語をおしえたい」というものがありました。その支援をするべく集まったのがそれぞれの関係機関です。</a:t>
            </a:r>
          </a:p>
          <a:p>
            <a:endParaRPr kumimoji="1" lang="ja-JP" altLang="en-US"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9</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398305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相談支援センターをはじめ、</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3</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ヶ所の居宅介護事業所、訪問リハビリ、生活介護などがあります。居宅介護事業所が複数個所あるため、現場での連絡事項については、</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様宅に連絡帳を置き、やり取りを行なっています。</a:t>
            </a:r>
          </a:p>
          <a:p>
            <a:endParaRPr kumimoji="1" lang="ja-JP" altLang="en-US" dirty="0"/>
          </a:p>
        </p:txBody>
      </p:sp>
      <p:sp>
        <p:nvSpPr>
          <p:cNvPr id="4" name="スライド番号プレースホルダー 3"/>
          <p:cNvSpPr>
            <a:spLocks noGrp="1"/>
          </p:cNvSpPr>
          <p:nvPr>
            <p:ph type="sldNum" sz="quarter" idx="10"/>
          </p:nvPr>
        </p:nvSpPr>
        <p:spPr/>
        <p:txBody>
          <a:bodyPr/>
          <a:lstStyle/>
          <a:p>
            <a:fld id="{A89C7E07-3C67-C64C-8DA0-0404F6303970}" type="slidenum">
              <a:rPr lang="en-US" altLang="ja-JP" smtClean="0"/>
              <a:pPr/>
              <a:t>10</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7178644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調理や洗濯物干し、掃除などのところで各事業所が支援しています。身体介助では、入浴場面での洗髪や一部洗身介助、浴槽の出入りの見守りがほとんどです。時間はかかるのですが着脱も</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様自身で行なっています。</a:t>
            </a:r>
          </a:p>
          <a:p>
            <a:pPr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　調理のための食材は「自身の目で見て選びたい」という希望があり、週一回食材購入のための外出支援を行なっています。食べたい野菜や魚介類などその時の気分で買い物ができることについては、満足している様子です。</a:t>
            </a:r>
          </a:p>
          <a:p>
            <a:endParaRPr kumimoji="1" lang="ja-JP" altLang="en-US"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11</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6698203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indent="133350"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また、パンケーキが好きでパンケーキ専門店への外出をしたりと、多少はやりたいことができている状況です。</a:t>
            </a:r>
          </a:p>
          <a:p>
            <a:pPr marL="0" marR="0" lvl="0" indent="0" algn="l" defTabSz="914400" rtl="0" eaLnBrk="1" fontAlgn="auto" latinLnBrk="0" hangingPunct="1">
              <a:lnSpc>
                <a:spcPct val="100000"/>
              </a:lnSpc>
              <a:spcBef>
                <a:spcPts val="0"/>
              </a:spcBef>
              <a:spcAft>
                <a:spcPts val="0"/>
              </a:spcAft>
              <a:buClrTx/>
              <a:buSzTx/>
              <a:buFontTx/>
              <a:buNone/>
              <a:tabLst/>
              <a:defRPr/>
            </a:pPr>
            <a:r>
              <a:rPr lang="ja-JP" altLang="ja-JP" sz="1800" dirty="0">
                <a:effectLst/>
                <a:latin typeface="Century" panose="02040604050505020304" pitchFamily="18" charset="0"/>
                <a:ea typeface="ＭＳ 明朝" panose="02020609040205080304" pitchFamily="17" charset="-128"/>
                <a:cs typeface="Times New Roman" panose="02020603050405020304" pitchFamily="18" charset="0"/>
              </a:rPr>
              <a:t>　しかし、引っ越ししてからは“施設を退所したことを忘れてしまい、府営住宅を施設、自宅を居室と思ってしまい「一人暮らしをしている」や「ここはＡ様の自宅ですよ」と伝えると、混乱してしまうことが度々みられていました。また、府営住宅の車椅子専用住宅には、中で何かあったら、マンション内に知らせるための”緊急ボタン“がついています。引っ越し直後ぐらいに、トイレについている緊急ボタンをナースコールと勘違いし、押してしまうことがありました。このボタンを押すと、警報がマンション内に響き渡ります。近所の方が集まってこられ、警察が駆けつける事態にもなりました。その経験から”緊急ボタンはならさない“とＡ様の中で強く誓われていました。今となったら笑い話となっており、時折</a:t>
            </a:r>
            <a:r>
              <a:rPr lang="en-US" altLang="ja-JP" sz="18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dirty="0">
                <a:effectLst/>
                <a:latin typeface="Century" panose="02040604050505020304" pitchFamily="18" charset="0"/>
                <a:ea typeface="ＭＳ 明朝" panose="02020609040205080304" pitchFamily="17" charset="-128"/>
                <a:cs typeface="Times New Roman" panose="02020603050405020304" pitchFamily="18" charset="0"/>
              </a:rPr>
              <a:t>様</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と話しています。</a:t>
            </a:r>
          </a:p>
          <a:p>
            <a:endParaRPr kumimoji="1" lang="ja-JP" altLang="en-US"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12</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82424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元々のニーズと現在の状況ですが「出来ないところは手伝ってほしい」については、ヘルパーをりようしており、調理や洗濯干し、掃除などヘルパーがしている。</a:t>
            </a:r>
          </a:p>
          <a:p>
            <a:pPr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プールに行きたい」については、引っ越ししてからはまず、一人暮らしになれることを中心としており、生活上必要なものの購入に外出をあてていたため、まだ行けていない。しかしプールに行くまでに“ゴーグル・帽子を買う”や“プールまでの道のりを調べる”など外出がてらできることは並行して行なっていました。現在は</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R</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４年の３月中までに行けるといいねと目標を設定しています。</a:t>
            </a:r>
          </a:p>
          <a:p>
            <a:endParaRPr kumimoji="1" lang="ja-JP" altLang="en-US"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13</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6548545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英語を教えたい」については、実際に英語を教えられる環境にないため未達成ではある。相談支援センターのブログの中に“ソラジオ”というコロナ禍で地域活動スペースに来られなくなった方々に向けて様々な情報を発信している収録ラジオの中のコーナーで英会話講座の担当をしていました。現在は収録を終えてしまったのですが「またやりたい」と言われていました。「自分のペースで生活したい」については、施設に在園していた時から「時間がない」と言われており現在でもそれはあまり変わっていません。しかし、次第に「時間がない。時間がかかる」という事と歩けなくなってしまったことから自らを卑下する発言があり、障害受容ができておらず、感情が不安定になる場面も出てきました。</a:t>
            </a:r>
          </a:p>
          <a:p>
            <a:endParaRPr kumimoji="1" lang="ja-JP" altLang="en-US"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14</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0745295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そのことから見えてきた課題は以下の事があげられます。現在、相談支援センターの相談員とこの課題についてどのような支援が必要かの事例検討会などを行ない、</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様にとって生活しやすい環境、やりたいことができるようになるにはどのような支援が必要かの意見を出し合っています。そこから再度</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様の意思確認を行ない支援につなげていればと思っています。</a:t>
            </a:r>
          </a:p>
          <a:p>
            <a:endParaRPr kumimoji="1" lang="ja-JP" altLang="en-US"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15</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8790146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ja-JP" sz="1800" dirty="0">
                <a:effectLst/>
                <a:latin typeface="Century" panose="02040604050505020304" pitchFamily="18" charset="0"/>
                <a:ea typeface="ＭＳ 明朝" panose="02020609040205080304" pitchFamily="17" charset="-128"/>
                <a:cs typeface="Times New Roman" panose="02020603050405020304" pitchFamily="18" charset="0"/>
              </a:rPr>
              <a:t>　事例検討で出た意見としては「</a:t>
            </a:r>
            <a:r>
              <a:rPr lang="en-US" altLang="ja-JP" sz="18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dirty="0">
                <a:effectLst/>
                <a:latin typeface="Century" panose="02040604050505020304" pitchFamily="18" charset="0"/>
                <a:ea typeface="ＭＳ 明朝" panose="02020609040205080304" pitchFamily="17" charset="-128"/>
                <a:cs typeface="Times New Roman" panose="02020603050405020304" pitchFamily="18" charset="0"/>
              </a:rPr>
              <a:t>様の役割、ヘルパーの役割を見える化する」「共感する言葉かけ」「出来ている」という言葉かけと反復学習をする。</a:t>
            </a:r>
            <a:endParaRPr kumimoji="1" lang="ja-JP" altLang="en-US"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16</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6739022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スケジュール変更の際に、先の見通しが立てられるような問いかけを心がける。などがありました。また、高次脳機能障害の方への支援は、身体障害の方の支援と自閉症の方への支援を組み合わせて行うような感じという話もありました。</a:t>
            </a:r>
          </a:p>
          <a:p>
            <a:pPr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　今まで支援していた中で「そうだな」と思う場面がたくさんありしっくり来る話でした。</a:t>
            </a:r>
          </a:p>
          <a:p>
            <a:endParaRPr kumimoji="1" lang="ja-JP" altLang="en-US"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17</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5050908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ja-JP" sz="1800" dirty="0">
                <a:effectLst/>
                <a:latin typeface="Century" panose="02040604050505020304" pitchFamily="18" charset="0"/>
                <a:ea typeface="ＭＳ 明朝" panose="02020609040205080304" pitchFamily="17" charset="-128"/>
                <a:cs typeface="Times New Roman" panose="02020603050405020304" pitchFamily="18" charset="0"/>
              </a:rPr>
              <a:t>今後もそのことを踏まえて、</a:t>
            </a:r>
            <a:r>
              <a:rPr lang="en-US" altLang="ja-JP" sz="18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dirty="0">
                <a:effectLst/>
                <a:latin typeface="Century" panose="02040604050505020304" pitchFamily="18" charset="0"/>
                <a:ea typeface="ＭＳ 明朝" panose="02020609040205080304" pitchFamily="17" charset="-128"/>
                <a:cs typeface="Times New Roman" panose="02020603050405020304" pitchFamily="18" charset="0"/>
              </a:rPr>
              <a:t>様の支援時のポイントとして、記憶障害があることから、</a:t>
            </a:r>
            <a:r>
              <a:rPr lang="en-US" altLang="ja-JP" sz="18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dirty="0">
                <a:effectLst/>
                <a:latin typeface="Century" panose="02040604050505020304" pitchFamily="18" charset="0"/>
                <a:ea typeface="ＭＳ 明朝" panose="02020609040205080304" pitchFamily="17" charset="-128"/>
                <a:cs typeface="Times New Roman" panose="02020603050405020304" pitchFamily="18" charset="0"/>
              </a:rPr>
              <a:t>様が見えるところにメモをはる。スケジュールや物の場所などを見える化する。遂行機能障害があることで、先々を見越したスケジュールの組み立て方など一つずつ一緒に行っていく。</a:t>
            </a:r>
            <a:endParaRPr kumimoji="1" lang="en-US" altLang="ja-JP"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18</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9376296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身体障害があることで、行動の一つ一つに時間がかかってしまうが、焦るような言葉かけではなく「待つ」という支援を行なう。</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様は“一歩進んで二歩下がる”状況の方であることを支援者全員が共有し理解し、「</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様のペースで支援すること」を再度、念頭におき変化する</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様のニーズに寄り添いながら今後も支援を進めていきたいと思います。</a:t>
            </a:r>
          </a:p>
          <a:p>
            <a:endParaRPr kumimoji="1" lang="ja-JP" altLang="en-US" dirty="0"/>
          </a:p>
        </p:txBody>
      </p:sp>
      <p:sp>
        <p:nvSpPr>
          <p:cNvPr id="4" name="スライド番号プレースホルダー 3"/>
          <p:cNvSpPr>
            <a:spLocks noGrp="1"/>
          </p:cNvSpPr>
          <p:nvPr>
            <p:ph type="sldNum" sz="quarter" idx="10"/>
          </p:nvPr>
        </p:nvSpPr>
        <p:spPr/>
        <p:txBody>
          <a:bodyPr/>
          <a:lstStyle/>
          <a:p>
            <a:fld id="{A89C7E07-3C67-C64C-8DA0-0404F6303970}" type="slidenum">
              <a:rPr lang="en-US" altLang="ja-JP" smtClean="0"/>
              <a:pPr/>
              <a:t>19</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42066665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最後に、</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様の事例を通して、地域移行は当事者やその家族だけで出来るものではなく、私たちのような福祉事業者を含む、様々な社会資源を活用しながら本人様を取り巻くネットワークを構築していくことが大切です。</a:t>
            </a:r>
          </a:p>
          <a:p>
            <a:pPr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　また、この１年で</a:t>
            </a:r>
            <a:r>
              <a:rPr lang="en-US"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様の支援をしていく中で、高次脳機能障害があっても反復学習をすることで少しずつ記憶が頭の片隅に残っていき、それを習慣化することが出来る。見通しの付きやすい言葉がけで予定の変更の受け入れがスムーズになるなどの変化が目に見てわかりました。</a:t>
            </a:r>
          </a:p>
          <a:p>
            <a:pPr algn="just"/>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　</a:t>
            </a:r>
          </a:p>
          <a:p>
            <a:r>
              <a:rPr lang="ja-JP" altLang="ja-JP" sz="1800" dirty="0">
                <a:effectLst/>
                <a:latin typeface="Century" panose="02040604050505020304" pitchFamily="18" charset="0"/>
                <a:ea typeface="ＭＳ 明朝" panose="02020609040205080304" pitchFamily="17" charset="-128"/>
                <a:cs typeface="Times New Roman" panose="02020603050405020304" pitchFamily="18" charset="0"/>
              </a:rPr>
              <a:t>　地域移行とは、地域に出たことがゴールではなく、そこからがスタートです。</a:t>
            </a:r>
            <a:r>
              <a:rPr lang="en-US" altLang="ja-JP" sz="1800" dirty="0">
                <a:effectLst/>
                <a:latin typeface="Century" panose="02040604050505020304" pitchFamily="18" charset="0"/>
                <a:ea typeface="ＭＳ 明朝" panose="02020609040205080304" pitchFamily="17" charset="-128"/>
                <a:cs typeface="Times New Roman" panose="02020603050405020304" pitchFamily="18" charset="0"/>
              </a:rPr>
              <a:t>A</a:t>
            </a:r>
            <a:r>
              <a:rPr lang="ja-JP" altLang="ja-JP" sz="1800" dirty="0">
                <a:effectLst/>
                <a:latin typeface="Century" panose="02040604050505020304" pitchFamily="18" charset="0"/>
                <a:ea typeface="ＭＳ 明朝" panose="02020609040205080304" pitchFamily="17" charset="-128"/>
                <a:cs typeface="Times New Roman" panose="02020603050405020304" pitchFamily="18" charset="0"/>
              </a:rPr>
              <a:t>様の変化を近くで感じている今、地域移行が難しいと思われるケースでも、環境設定や支援方法、社会資源の活用で、地域移行が可能である。ということを実感しました。</a:t>
            </a:r>
            <a:endParaRPr kumimoji="1" lang="ja-JP" altLang="en-US"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20</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28570071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ja-JP" sz="1800" kern="100" dirty="0">
                <a:effectLst/>
                <a:latin typeface="Century" panose="02040604050505020304" pitchFamily="18" charset="0"/>
                <a:ea typeface="ＭＳ 明朝" panose="02020609040205080304" pitchFamily="17" charset="-128"/>
                <a:cs typeface="Times New Roman" panose="02020603050405020304" pitchFamily="18" charset="0"/>
              </a:rPr>
              <a:t>発表は以上となります。ありがとうございました。</a:t>
            </a:r>
          </a:p>
          <a:p>
            <a:endParaRPr kumimoji="1" lang="ja-JP" altLang="en-US" dirty="0"/>
          </a:p>
        </p:txBody>
      </p:sp>
      <p:sp>
        <p:nvSpPr>
          <p:cNvPr id="4" name="スライド番号プレースホルダー 3"/>
          <p:cNvSpPr>
            <a:spLocks noGrp="1"/>
          </p:cNvSpPr>
          <p:nvPr>
            <p:ph type="sldNum" sz="quarter" idx="5"/>
          </p:nvPr>
        </p:nvSpPr>
        <p:spPr/>
        <p:txBody>
          <a:bodyPr/>
          <a:lstStyle/>
          <a:p>
            <a:fld id="{A89C7E07-3C67-C64C-8DA0-0404F6303970}" type="slidenum">
              <a:rPr lang="en-US" altLang="ja-JP" smtClean="0"/>
              <a:pPr/>
              <a:t>21</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20982272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タイトル​​">
    <p:bg>
      <p:bgPr>
        <a:solidFill>
          <a:schemeClr val="tx1"/>
        </a:solidFill>
        <a:effectLst/>
      </p:bgPr>
    </p:bg>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E3B6987D-0137-DE42-B76B-FF621E808D90}"/>
              </a:ext>
            </a:extLst>
          </p:cNvPr>
          <p:cNvSpPr>
            <a:spLocks noGrp="1"/>
          </p:cNvSpPr>
          <p:nvPr>
            <p:ph type="ctrTitle"/>
          </p:nvPr>
        </p:nvSpPr>
        <p:spPr>
          <a:xfrm>
            <a:off x="6367054" y="2116182"/>
            <a:ext cx="5491571" cy="1514019"/>
          </a:xfrm>
          <a:prstGeom prst="rect">
            <a:avLst/>
          </a:prstGeom>
        </p:spPr>
        <p:txBody>
          <a:bodyPr lIns="0" tIns="0" rIns="0" bIns="0" rtlCol="0" anchor="b">
            <a:noAutofit/>
          </a:bodyPr>
          <a:lstStyle>
            <a:lvl1pPr algn="l">
              <a:defRPr sz="6000" b="1" i="0" spc="100" baseline="0">
                <a:solidFill>
                  <a:schemeClr val="bg1"/>
                </a:solidFill>
                <a:latin typeface="Meiryo UI" panose="020B0604030504040204" pitchFamily="50" charset="-128"/>
                <a:ea typeface="Meiryo UI" panose="020B0604030504040204" pitchFamily="50" charset="-128"/>
              </a:defRPr>
            </a:lvl1pPr>
          </a:lstStyle>
          <a:p>
            <a:pPr rtl="0"/>
            <a:r>
              <a:rPr lang="ja-JP" altLang="en-US" noProof="0"/>
              <a:t>マスター タイトルの書式設定</a:t>
            </a:r>
            <a:endParaRPr lang="ja-JP" altLang="en-US" noProof="0" dirty="0"/>
          </a:p>
        </p:txBody>
      </p:sp>
      <p:grpSp>
        <p:nvGrpSpPr>
          <p:cNvPr id="9" name="グループ 8">
            <a:extLst>
              <a:ext uri="{FF2B5EF4-FFF2-40B4-BE49-F238E27FC236}">
                <a16:creationId xmlns:a16="http://schemas.microsoft.com/office/drawing/2014/main" id="{C26C18C3-ED25-DD4B-BA72-24932D54DE37}"/>
              </a:ext>
            </a:extLst>
          </p:cNvPr>
          <p:cNvGrpSpPr>
            <a:grpSpLocks/>
          </p:cNvGrpSpPr>
          <p:nvPr userDrawn="1"/>
        </p:nvGrpSpPr>
        <p:grpSpPr bwMode="auto">
          <a:xfrm>
            <a:off x="1" y="758752"/>
            <a:ext cx="6099248" cy="6099248"/>
            <a:chOff x="0" y="12289"/>
            <a:chExt cx="3550" cy="3551"/>
          </a:xfrm>
        </p:grpSpPr>
        <p:sp>
          <p:nvSpPr>
            <p:cNvPr id="10" name="フリーフォーム(F)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11" name="フリーフォーム(F)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12" name="フリーフォーム(F)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grpSp>
      <p:sp>
        <p:nvSpPr>
          <p:cNvPr id="18" name="テキスト プレースホルダー 29">
            <a:extLst>
              <a:ext uri="{FF2B5EF4-FFF2-40B4-BE49-F238E27FC236}">
                <a16:creationId xmlns:a16="http://schemas.microsoft.com/office/drawing/2014/main" id="{276A9CD7-E675-3048-86D3-3546A2F6B456}"/>
              </a:ext>
            </a:extLst>
          </p:cNvPr>
          <p:cNvSpPr>
            <a:spLocks noGrp="1"/>
          </p:cNvSpPr>
          <p:nvPr>
            <p:ph type="body" sz="quarter" idx="11"/>
          </p:nvPr>
        </p:nvSpPr>
        <p:spPr>
          <a:xfrm>
            <a:off x="6367055" y="4549553"/>
            <a:ext cx="5491570" cy="953337"/>
          </a:xfrm>
        </p:spPr>
        <p:txBody>
          <a:bodyPr lIns="0" tIns="0" rIns="0" bIns="0" rtlCol="0">
            <a:noAutofit/>
          </a:bodyPr>
          <a:lstStyle>
            <a:lvl1pPr marL="0" indent="0">
              <a:buNone/>
              <a:defRPr sz="1800" b="0" i="0">
                <a:solidFill>
                  <a:schemeClr val="tx2"/>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マスター テキストの書式設定</a:t>
            </a:r>
          </a:p>
        </p:txBody>
      </p:sp>
      <p:cxnSp>
        <p:nvCxnSpPr>
          <p:cNvPr id="13" name="直線​​コネクタ(S) 12">
            <a:extLst>
              <a:ext uri="{FF2B5EF4-FFF2-40B4-BE49-F238E27FC236}">
                <a16:creationId xmlns:a16="http://schemas.microsoft.com/office/drawing/2014/main" id="{A69706A2-3726-FE4E-B923-E75D48597816}"/>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27108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議題">
    <p:spTree>
      <p:nvGrpSpPr>
        <p:cNvPr id="1" name=""/>
        <p:cNvGrpSpPr/>
        <p:nvPr/>
      </p:nvGrpSpPr>
      <p:grpSpPr>
        <a:xfrm>
          <a:off x="0" y="0"/>
          <a:ext cx="0" cy="0"/>
          <a:chOff x="0" y="0"/>
          <a:chExt cx="0" cy="0"/>
        </a:xfrm>
      </p:grpSpPr>
      <p:grpSp>
        <p:nvGrpSpPr>
          <p:cNvPr id="6" name="グループ 5">
            <a:extLst>
              <a:ext uri="{FF2B5EF4-FFF2-40B4-BE49-F238E27FC236}">
                <a16:creationId xmlns:a16="http://schemas.microsoft.com/office/drawing/2014/main" id="{806C6F65-35CD-D64B-992A-0C1C1E00384D}"/>
              </a:ext>
            </a:extLst>
          </p:cNvPr>
          <p:cNvGrpSpPr/>
          <p:nvPr userDrawn="1"/>
        </p:nvGrpSpPr>
        <p:grpSpPr>
          <a:xfrm>
            <a:off x="6362700" y="0"/>
            <a:ext cx="5829298" cy="3235602"/>
            <a:chOff x="5612972" y="1"/>
            <a:chExt cx="6615961" cy="3672246"/>
          </a:xfrm>
        </p:grpSpPr>
        <p:sp>
          <p:nvSpPr>
            <p:cNvPr id="7" name="オートシェイプ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8" name="フリーフォーム(F)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9" name="フリーフォーム(F)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10" name="フリーフォーム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11" name="フリーフォーム(F)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grpSp>
      <p:sp>
        <p:nvSpPr>
          <p:cNvPr id="12" name="タイトル 1">
            <a:extLst>
              <a:ext uri="{FF2B5EF4-FFF2-40B4-BE49-F238E27FC236}">
                <a16:creationId xmlns:a16="http://schemas.microsoft.com/office/drawing/2014/main" id="{39F93F26-ED5C-E74E-BFBD-E3054DC1B9C1}"/>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spc="50" baseline="0">
                <a:latin typeface="Meiryo UI" panose="020B0604030504040204" pitchFamily="50" charset="-128"/>
                <a:ea typeface="Meiryo UI" panose="020B0604030504040204" pitchFamily="50" charset="-128"/>
              </a:defRPr>
            </a:lvl1pPr>
          </a:lstStyle>
          <a:p>
            <a:pPr rtl="0"/>
            <a:r>
              <a:rPr lang="ja-JP" altLang="en-US" noProof="0"/>
              <a:t>マスター タイトルの書式設定</a:t>
            </a:r>
            <a:endParaRPr lang="ja-JP" altLang="en-US" noProof="0" dirty="0"/>
          </a:p>
        </p:txBody>
      </p:sp>
      <p:cxnSp>
        <p:nvCxnSpPr>
          <p:cNvPr id="13" name="直線​​コネクタ(S) 12">
            <a:extLst>
              <a:ext uri="{FF2B5EF4-FFF2-40B4-BE49-F238E27FC236}">
                <a16:creationId xmlns:a16="http://schemas.microsoft.com/office/drawing/2014/main" id="{CF0FD074-81E2-0D4E-8446-C5B415B238A0}"/>
              </a:ext>
            </a:extLst>
          </p:cNvPr>
          <p:cNvCxnSpPr>
            <a:cxnSpLocks/>
          </p:cNvCxnSpPr>
          <p:nvPr userDrawn="1"/>
        </p:nvCxnSpPr>
        <p:spPr>
          <a:xfrm>
            <a:off x="952500" y="1934655"/>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4" name="テキスト プレースホルダー 29">
            <a:extLst>
              <a:ext uri="{FF2B5EF4-FFF2-40B4-BE49-F238E27FC236}">
                <a16:creationId xmlns:a16="http://schemas.microsoft.com/office/drawing/2014/main" id="{58AAB058-5FFC-9E4E-AD2E-FB1B4EE51025}"/>
              </a:ext>
            </a:extLst>
          </p:cNvPr>
          <p:cNvSpPr>
            <a:spLocks noGrp="1"/>
          </p:cNvSpPr>
          <p:nvPr>
            <p:ph type="body" sz="quarter" idx="13"/>
          </p:nvPr>
        </p:nvSpPr>
        <p:spPr>
          <a:xfrm>
            <a:off x="952500" y="2818296"/>
            <a:ext cx="2133600" cy="369332"/>
          </a:xfrm>
        </p:spPr>
        <p:txBody>
          <a:bodyPr lIns="0" tIns="0" rIns="0" bIns="0" rtlCol="0">
            <a:noAutofit/>
          </a:bodyPr>
          <a:lstStyle>
            <a:lvl1pPr marL="0" indent="0">
              <a:lnSpc>
                <a:spcPct val="100000"/>
              </a:lnSpc>
              <a:buNone/>
              <a:defRPr sz="1400" b="0" i="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マスター テキストの書式設定</a:t>
            </a:r>
          </a:p>
        </p:txBody>
      </p:sp>
      <p:sp>
        <p:nvSpPr>
          <p:cNvPr id="15" name="テキスト プレースホルダー 29">
            <a:extLst>
              <a:ext uri="{FF2B5EF4-FFF2-40B4-BE49-F238E27FC236}">
                <a16:creationId xmlns:a16="http://schemas.microsoft.com/office/drawing/2014/main" id="{18ABDA74-C3EC-274D-BE87-AC5B825A2A4C}"/>
              </a:ext>
            </a:extLst>
          </p:cNvPr>
          <p:cNvSpPr>
            <a:spLocks noGrp="1"/>
          </p:cNvSpPr>
          <p:nvPr>
            <p:ph type="body" sz="quarter" idx="14" hasCustomPrompt="1"/>
          </p:nvPr>
        </p:nvSpPr>
        <p:spPr>
          <a:xfrm>
            <a:off x="952500" y="2209800"/>
            <a:ext cx="2133600" cy="205837"/>
          </a:xfrm>
        </p:spPr>
        <p:txBody>
          <a:bodyPr lIns="0" tIns="0" rIns="0" bIns="0" rtlCol="0">
            <a:noAutofit/>
          </a:bodyPr>
          <a:lstStyle>
            <a:lvl1pPr marL="0" indent="0">
              <a:lnSpc>
                <a:spcPct val="100000"/>
              </a:lnSpc>
              <a:spcBef>
                <a:spcPts val="400"/>
              </a:spcBef>
              <a:buNone/>
              <a:defRPr sz="1800" b="1" i="0">
                <a:solidFill>
                  <a:schemeClr val="tx2"/>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dirty="0"/>
              <a:t>クリックして編集する </a:t>
            </a:r>
          </a:p>
        </p:txBody>
      </p:sp>
      <p:cxnSp>
        <p:nvCxnSpPr>
          <p:cNvPr id="16" name="直線​​コネクタ(S) 15">
            <a:extLst>
              <a:ext uri="{FF2B5EF4-FFF2-40B4-BE49-F238E27FC236}">
                <a16:creationId xmlns:a16="http://schemas.microsoft.com/office/drawing/2014/main" id="{A3DDE02E-BC75-2645-8725-CA2CFD327A3C}"/>
              </a:ext>
            </a:extLst>
          </p:cNvPr>
          <p:cNvCxnSpPr>
            <a:cxnSpLocks/>
          </p:cNvCxnSpPr>
          <p:nvPr userDrawn="1"/>
        </p:nvCxnSpPr>
        <p:spPr>
          <a:xfrm>
            <a:off x="3663043"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7" name="テキスト プレースホルダー 29">
            <a:extLst>
              <a:ext uri="{FF2B5EF4-FFF2-40B4-BE49-F238E27FC236}">
                <a16:creationId xmlns:a16="http://schemas.microsoft.com/office/drawing/2014/main" id="{3ABA9FD1-9B74-F14F-81EF-7B3407196B03}"/>
              </a:ext>
            </a:extLst>
          </p:cNvPr>
          <p:cNvSpPr>
            <a:spLocks noGrp="1"/>
          </p:cNvSpPr>
          <p:nvPr>
            <p:ph type="body" sz="quarter" idx="15"/>
          </p:nvPr>
        </p:nvSpPr>
        <p:spPr>
          <a:xfrm>
            <a:off x="3663042" y="2818296"/>
            <a:ext cx="2128157" cy="369332"/>
          </a:xfrm>
        </p:spPr>
        <p:txBody>
          <a:bodyPr lIns="0" tIns="0" rIns="0" bIns="0" rtlCol="0">
            <a:noAutofit/>
          </a:bodyPr>
          <a:lstStyle>
            <a:lvl1pPr marL="0" indent="0">
              <a:lnSpc>
                <a:spcPct val="100000"/>
              </a:lnSpc>
              <a:buNone/>
              <a:defRPr sz="1400" b="0" i="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マスター テキストの書式設定</a:t>
            </a:r>
          </a:p>
        </p:txBody>
      </p:sp>
      <p:sp>
        <p:nvSpPr>
          <p:cNvPr id="18" name="テキスト プレースホルダー 29">
            <a:extLst>
              <a:ext uri="{FF2B5EF4-FFF2-40B4-BE49-F238E27FC236}">
                <a16:creationId xmlns:a16="http://schemas.microsoft.com/office/drawing/2014/main" id="{0E9E9D03-0186-5B4C-A73F-95ADCD08A44A}"/>
              </a:ext>
            </a:extLst>
          </p:cNvPr>
          <p:cNvSpPr>
            <a:spLocks noGrp="1"/>
          </p:cNvSpPr>
          <p:nvPr>
            <p:ph type="body" sz="quarter" idx="16" hasCustomPrompt="1"/>
          </p:nvPr>
        </p:nvSpPr>
        <p:spPr>
          <a:xfrm>
            <a:off x="3663042" y="2209800"/>
            <a:ext cx="2128157" cy="205837"/>
          </a:xfrm>
        </p:spPr>
        <p:txBody>
          <a:bodyPr lIns="0" tIns="0" rIns="0" bIns="0" rtlCol="0">
            <a:noAutofit/>
          </a:bodyPr>
          <a:lstStyle>
            <a:lvl1pPr marL="0" indent="0">
              <a:lnSpc>
                <a:spcPct val="100000"/>
              </a:lnSpc>
              <a:spcBef>
                <a:spcPts val="400"/>
              </a:spcBef>
              <a:buNone/>
              <a:defRPr sz="1800" b="1" i="0">
                <a:solidFill>
                  <a:schemeClr val="tx2"/>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dirty="0"/>
              <a:t>クリックして編集する</a:t>
            </a:r>
          </a:p>
        </p:txBody>
      </p:sp>
      <p:cxnSp>
        <p:nvCxnSpPr>
          <p:cNvPr id="20" name="直線​​コネクタ(S) 19">
            <a:extLst>
              <a:ext uri="{FF2B5EF4-FFF2-40B4-BE49-F238E27FC236}">
                <a16:creationId xmlns:a16="http://schemas.microsoft.com/office/drawing/2014/main" id="{E01EE6FD-FABB-AD48-92DA-19805B502918}"/>
              </a:ext>
            </a:extLst>
          </p:cNvPr>
          <p:cNvCxnSpPr>
            <a:cxnSpLocks/>
          </p:cNvCxnSpPr>
          <p:nvPr userDrawn="1"/>
        </p:nvCxnSpPr>
        <p:spPr>
          <a:xfrm>
            <a:off x="952500" y="4248119"/>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1" name="テキスト プレースホルダー 29">
            <a:extLst>
              <a:ext uri="{FF2B5EF4-FFF2-40B4-BE49-F238E27FC236}">
                <a16:creationId xmlns:a16="http://schemas.microsoft.com/office/drawing/2014/main" id="{F953BCFF-5CB8-784F-ACC1-A14670E62196}"/>
              </a:ext>
            </a:extLst>
          </p:cNvPr>
          <p:cNvSpPr>
            <a:spLocks noGrp="1"/>
          </p:cNvSpPr>
          <p:nvPr>
            <p:ph type="body" sz="quarter" idx="19"/>
          </p:nvPr>
        </p:nvSpPr>
        <p:spPr>
          <a:xfrm>
            <a:off x="952500" y="5131299"/>
            <a:ext cx="2133600" cy="369332"/>
          </a:xfrm>
        </p:spPr>
        <p:txBody>
          <a:bodyPr lIns="0" tIns="0" rIns="0" bIns="0" rtlCol="0">
            <a:noAutofit/>
          </a:bodyPr>
          <a:lstStyle>
            <a:lvl1pPr marL="0" indent="0">
              <a:lnSpc>
                <a:spcPct val="100000"/>
              </a:lnSpc>
              <a:buNone/>
              <a:defRPr sz="1400" b="0" i="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マスター テキストの書式設定</a:t>
            </a:r>
          </a:p>
        </p:txBody>
      </p:sp>
      <p:sp>
        <p:nvSpPr>
          <p:cNvPr id="22" name="テキスト プレースホルダー 29">
            <a:extLst>
              <a:ext uri="{FF2B5EF4-FFF2-40B4-BE49-F238E27FC236}">
                <a16:creationId xmlns:a16="http://schemas.microsoft.com/office/drawing/2014/main" id="{97DCC038-CDD3-1D48-B8BA-2617616935C5}"/>
              </a:ext>
            </a:extLst>
          </p:cNvPr>
          <p:cNvSpPr>
            <a:spLocks noGrp="1"/>
          </p:cNvSpPr>
          <p:nvPr>
            <p:ph type="body" sz="quarter" idx="20" hasCustomPrompt="1"/>
          </p:nvPr>
        </p:nvSpPr>
        <p:spPr>
          <a:xfrm>
            <a:off x="952500" y="4522803"/>
            <a:ext cx="2133600" cy="205837"/>
          </a:xfrm>
        </p:spPr>
        <p:txBody>
          <a:bodyPr lIns="0" tIns="0" rIns="0" bIns="0" rtlCol="0">
            <a:noAutofit/>
          </a:bodyPr>
          <a:lstStyle>
            <a:lvl1pPr marL="0" indent="0">
              <a:lnSpc>
                <a:spcPct val="100000"/>
              </a:lnSpc>
              <a:spcBef>
                <a:spcPts val="400"/>
              </a:spcBef>
              <a:buNone/>
              <a:defRPr sz="1800" b="1" i="0">
                <a:solidFill>
                  <a:schemeClr val="tx2"/>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dirty="0"/>
              <a:t>クリックして編集する </a:t>
            </a:r>
          </a:p>
        </p:txBody>
      </p:sp>
      <p:cxnSp>
        <p:nvCxnSpPr>
          <p:cNvPr id="23" name="直線​​コネクタ(S) 22">
            <a:extLst>
              <a:ext uri="{FF2B5EF4-FFF2-40B4-BE49-F238E27FC236}">
                <a16:creationId xmlns:a16="http://schemas.microsoft.com/office/drawing/2014/main" id="{93BB36CC-7349-334D-A028-58D01025E726}"/>
              </a:ext>
            </a:extLst>
          </p:cNvPr>
          <p:cNvCxnSpPr>
            <a:cxnSpLocks/>
          </p:cNvCxnSpPr>
          <p:nvPr userDrawn="1"/>
        </p:nvCxnSpPr>
        <p:spPr>
          <a:xfrm>
            <a:off x="3663043"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4" name="テキスト プレースホルダー 29">
            <a:extLst>
              <a:ext uri="{FF2B5EF4-FFF2-40B4-BE49-F238E27FC236}">
                <a16:creationId xmlns:a16="http://schemas.microsoft.com/office/drawing/2014/main" id="{C20DFC6E-CE65-E94B-921D-38F386E173F2}"/>
              </a:ext>
            </a:extLst>
          </p:cNvPr>
          <p:cNvSpPr>
            <a:spLocks noGrp="1"/>
          </p:cNvSpPr>
          <p:nvPr>
            <p:ph type="body" sz="quarter" idx="21"/>
          </p:nvPr>
        </p:nvSpPr>
        <p:spPr>
          <a:xfrm>
            <a:off x="3663042" y="5131299"/>
            <a:ext cx="2128157" cy="369332"/>
          </a:xfrm>
        </p:spPr>
        <p:txBody>
          <a:bodyPr lIns="0" tIns="0" rIns="0" bIns="0" rtlCol="0">
            <a:noAutofit/>
          </a:bodyPr>
          <a:lstStyle>
            <a:lvl1pPr marL="0" indent="0">
              <a:lnSpc>
                <a:spcPct val="100000"/>
              </a:lnSpc>
              <a:buNone/>
              <a:defRPr sz="1400" b="0" i="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マスター テキストの書式設定</a:t>
            </a:r>
          </a:p>
        </p:txBody>
      </p:sp>
      <p:sp>
        <p:nvSpPr>
          <p:cNvPr id="25" name="テキスト プレースホルダー 29">
            <a:extLst>
              <a:ext uri="{FF2B5EF4-FFF2-40B4-BE49-F238E27FC236}">
                <a16:creationId xmlns:a16="http://schemas.microsoft.com/office/drawing/2014/main" id="{773FBF72-A3D8-2F4E-BAD2-2755F0BE4A47}"/>
              </a:ext>
            </a:extLst>
          </p:cNvPr>
          <p:cNvSpPr>
            <a:spLocks noGrp="1"/>
          </p:cNvSpPr>
          <p:nvPr>
            <p:ph type="body" sz="quarter" idx="22" hasCustomPrompt="1"/>
          </p:nvPr>
        </p:nvSpPr>
        <p:spPr>
          <a:xfrm>
            <a:off x="3663042" y="4522803"/>
            <a:ext cx="2128157" cy="205837"/>
          </a:xfrm>
        </p:spPr>
        <p:txBody>
          <a:bodyPr lIns="0" tIns="0" rIns="0" bIns="0" rtlCol="0">
            <a:noAutofit/>
          </a:bodyPr>
          <a:lstStyle>
            <a:lvl1pPr marL="0" indent="0">
              <a:lnSpc>
                <a:spcPct val="100000"/>
              </a:lnSpc>
              <a:spcBef>
                <a:spcPts val="400"/>
              </a:spcBef>
              <a:buNone/>
              <a:defRPr sz="1800" b="1" i="0">
                <a:solidFill>
                  <a:schemeClr val="tx2"/>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dirty="0"/>
              <a:t>クリックして編集する </a:t>
            </a:r>
          </a:p>
        </p:txBody>
      </p:sp>
      <p:cxnSp>
        <p:nvCxnSpPr>
          <p:cNvPr id="26" name="直線​​コネクタ(S) 25">
            <a:extLst>
              <a:ext uri="{FF2B5EF4-FFF2-40B4-BE49-F238E27FC236}">
                <a16:creationId xmlns:a16="http://schemas.microsoft.com/office/drawing/2014/main" id="{C402C0D4-D9C4-F547-B996-38177302A3DC}"/>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7" name="テキスト プレースホルダー 29">
            <a:extLst>
              <a:ext uri="{FF2B5EF4-FFF2-40B4-BE49-F238E27FC236}">
                <a16:creationId xmlns:a16="http://schemas.microsoft.com/office/drawing/2014/main" id="{9B18A1DC-4A61-514B-9F70-1DCC893EBB17}"/>
              </a:ext>
            </a:extLst>
          </p:cNvPr>
          <p:cNvSpPr>
            <a:spLocks noGrp="1"/>
          </p:cNvSpPr>
          <p:nvPr>
            <p:ph type="body" sz="quarter" idx="23"/>
          </p:nvPr>
        </p:nvSpPr>
        <p:spPr>
          <a:xfrm>
            <a:off x="6367054" y="5131299"/>
            <a:ext cx="2129245" cy="369332"/>
          </a:xfrm>
        </p:spPr>
        <p:txBody>
          <a:bodyPr lIns="0" tIns="0" rIns="0" bIns="0" rtlCol="0">
            <a:noAutofit/>
          </a:bodyPr>
          <a:lstStyle>
            <a:lvl1pPr marL="0" indent="0">
              <a:lnSpc>
                <a:spcPct val="100000"/>
              </a:lnSpc>
              <a:buNone/>
              <a:defRPr sz="1400" b="0" i="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マスター テキストの書式設定</a:t>
            </a:r>
          </a:p>
        </p:txBody>
      </p:sp>
      <p:sp>
        <p:nvSpPr>
          <p:cNvPr id="28" name="テキスト プレースホルダー 29">
            <a:extLst>
              <a:ext uri="{FF2B5EF4-FFF2-40B4-BE49-F238E27FC236}">
                <a16:creationId xmlns:a16="http://schemas.microsoft.com/office/drawing/2014/main" id="{DD138509-2AA1-D540-90D6-288474956619}"/>
              </a:ext>
            </a:extLst>
          </p:cNvPr>
          <p:cNvSpPr>
            <a:spLocks noGrp="1"/>
          </p:cNvSpPr>
          <p:nvPr>
            <p:ph type="body" sz="quarter" idx="24" hasCustomPrompt="1"/>
          </p:nvPr>
        </p:nvSpPr>
        <p:spPr>
          <a:xfrm>
            <a:off x="6367054" y="4522803"/>
            <a:ext cx="2129245" cy="205837"/>
          </a:xfrm>
        </p:spPr>
        <p:txBody>
          <a:bodyPr lIns="0" tIns="0" rIns="0" bIns="0" rtlCol="0">
            <a:noAutofit/>
          </a:bodyPr>
          <a:lstStyle>
            <a:lvl1pPr marL="0" indent="0">
              <a:lnSpc>
                <a:spcPct val="100000"/>
              </a:lnSpc>
              <a:spcBef>
                <a:spcPts val="400"/>
              </a:spcBef>
              <a:buNone/>
              <a:defRPr sz="1800" b="1" i="0">
                <a:solidFill>
                  <a:schemeClr val="tx2"/>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dirty="0"/>
              <a:t>クリックして編集する </a:t>
            </a:r>
          </a:p>
        </p:txBody>
      </p:sp>
      <p:sp>
        <p:nvSpPr>
          <p:cNvPr id="2" name="日付プレースホルダー 1">
            <a:extLst>
              <a:ext uri="{FF2B5EF4-FFF2-40B4-BE49-F238E27FC236}">
                <a16:creationId xmlns:a16="http://schemas.microsoft.com/office/drawing/2014/main" id="{62655503-4608-4F79-A5D4-B2F67958F263}"/>
              </a:ext>
            </a:extLst>
          </p:cNvPr>
          <p:cNvSpPr>
            <a:spLocks noGrp="1"/>
          </p:cNvSpPr>
          <p:nvPr>
            <p:ph type="dt" sz="half" idx="25"/>
          </p:nvPr>
        </p:nvSpPr>
        <p:spPr/>
        <p:txBody>
          <a:bodyPr rtlCol="0"/>
          <a:lstStyle>
            <a:lvl1pPr>
              <a:defRPr>
                <a:latin typeface="Meiryo UI" panose="020B0604030504040204" pitchFamily="50" charset="-128"/>
                <a:ea typeface="Meiryo UI" panose="020B0604030504040204" pitchFamily="50" charset="-128"/>
              </a:defRPr>
            </a:lvl1pPr>
          </a:lstStyle>
          <a:p>
            <a:fld id="{5967A302-432B-4A62-A500-BAEA40EF838B}" type="datetime4">
              <a:rPr lang="ja-JP" altLang="en-US" smtClean="0"/>
              <a:t>2021年12月15日</a:t>
            </a:fld>
            <a:endParaRPr lang="ja-JP" altLang="en-US" dirty="0"/>
          </a:p>
        </p:txBody>
      </p:sp>
      <p:sp>
        <p:nvSpPr>
          <p:cNvPr id="3" name="フッター プレースホルダー 2">
            <a:extLst>
              <a:ext uri="{FF2B5EF4-FFF2-40B4-BE49-F238E27FC236}">
                <a16:creationId xmlns:a16="http://schemas.microsoft.com/office/drawing/2014/main" id="{9DAFA395-FE4C-4A99-A74E-57757D8473E1}"/>
              </a:ext>
            </a:extLst>
          </p:cNvPr>
          <p:cNvSpPr>
            <a:spLocks noGrp="1"/>
          </p:cNvSpPr>
          <p:nvPr>
            <p:ph type="ftr" sz="quarter" idx="26"/>
          </p:nvPr>
        </p:nvSpPr>
        <p:spPr/>
        <p:txBody>
          <a:bodyPr rtlCol="0"/>
          <a:lstStyle>
            <a:lvl1pPr>
              <a:defRPr>
                <a:latin typeface="Meiryo UI" panose="020B0604030504040204" pitchFamily="50" charset="-128"/>
                <a:ea typeface="Meiryo UI" panose="020B0604030504040204" pitchFamily="50" charset="-128"/>
              </a:defRPr>
            </a:lvl1pPr>
          </a:lstStyle>
          <a:p>
            <a:r>
              <a:rPr lang="ja-JP" altLang="en-US"/>
              <a:t>年次レビュー</a:t>
            </a:r>
            <a:endParaRPr lang="ja-JP" altLang="en-US" b="0" dirty="0"/>
          </a:p>
        </p:txBody>
      </p:sp>
      <p:sp>
        <p:nvSpPr>
          <p:cNvPr id="4" name="スライド番号プレースホルダー 3">
            <a:extLst>
              <a:ext uri="{FF2B5EF4-FFF2-40B4-BE49-F238E27FC236}">
                <a16:creationId xmlns:a16="http://schemas.microsoft.com/office/drawing/2014/main" id="{30A6A117-A0E8-43E1-9120-CE3B8B97667F}"/>
              </a:ext>
            </a:extLst>
          </p:cNvPr>
          <p:cNvSpPr>
            <a:spLocks noGrp="1"/>
          </p:cNvSpPr>
          <p:nvPr>
            <p:ph type="sldNum" sz="quarter" idx="27"/>
          </p:nvPr>
        </p:nvSpPr>
        <p:spPr/>
        <p:txBody>
          <a:bodyPr rtlCol="0"/>
          <a:lstStyle>
            <a:lvl1pPr>
              <a:defRPr>
                <a:latin typeface="Meiryo UI" panose="020B0604030504040204" pitchFamily="50" charset="-128"/>
                <a:ea typeface="Meiryo UI" panose="020B0604030504040204" pitchFamily="50" charset="-128"/>
              </a:defRPr>
            </a:lvl1pPr>
          </a:lstStyle>
          <a:p>
            <a:fld id="{294A09A9-5501-47C1-A89A-A340965A2BE2}" type="slidenum">
              <a:rPr lang="en-US" altLang="ja-JP" smtClean="0"/>
              <a:pPr/>
              <a:t>‹#›</a:t>
            </a:fld>
            <a:endParaRPr lang="ja-JP" altLang="en-US" dirty="0"/>
          </a:p>
        </p:txBody>
      </p:sp>
    </p:spTree>
    <p:extLst>
      <p:ext uri="{BB962C8B-B14F-4D97-AF65-F5344CB8AC3E}">
        <p14:creationId xmlns:p14="http://schemas.microsoft.com/office/powerpoint/2010/main" val="4093066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概要">
    <p:spTree>
      <p:nvGrpSpPr>
        <p:cNvPr id="1" name=""/>
        <p:cNvGrpSpPr/>
        <p:nvPr/>
      </p:nvGrpSpPr>
      <p:grpSpPr>
        <a:xfrm>
          <a:off x="0" y="0"/>
          <a:ext cx="0" cy="0"/>
          <a:chOff x="0" y="0"/>
          <a:chExt cx="0" cy="0"/>
        </a:xfrm>
      </p:grpSpPr>
      <p:grpSp>
        <p:nvGrpSpPr>
          <p:cNvPr id="13" name="グループ 12">
            <a:extLst>
              <a:ext uri="{FF2B5EF4-FFF2-40B4-BE49-F238E27FC236}">
                <a16:creationId xmlns:a16="http://schemas.microsoft.com/office/drawing/2014/main" id="{C82066DD-D313-D148-89C7-338EB873A730}"/>
              </a:ext>
            </a:extLst>
          </p:cNvPr>
          <p:cNvGrpSpPr>
            <a:grpSpLocks/>
          </p:cNvGrpSpPr>
          <p:nvPr userDrawn="1"/>
        </p:nvGrpSpPr>
        <p:grpSpPr bwMode="auto">
          <a:xfrm rot="16200000" flipV="1">
            <a:off x="0" y="3900132"/>
            <a:ext cx="2959226" cy="2959226"/>
            <a:chOff x="0" y="12289"/>
            <a:chExt cx="3550" cy="3551"/>
          </a:xfrm>
        </p:grpSpPr>
        <p:sp>
          <p:nvSpPr>
            <p:cNvPr id="15" name="フリーフォーム(F) 14">
              <a:extLst>
                <a:ext uri="{FF2B5EF4-FFF2-40B4-BE49-F238E27FC236}">
                  <a16:creationId xmlns:a16="http://schemas.microsoft.com/office/drawing/2014/main" id="{A5BBD7C7-99D1-E841-A081-6912D1F2B85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16" name="フリーフォーム(F) 15">
              <a:extLst>
                <a:ext uri="{FF2B5EF4-FFF2-40B4-BE49-F238E27FC236}">
                  <a16:creationId xmlns:a16="http://schemas.microsoft.com/office/drawing/2014/main" id="{227A14EE-CB79-754A-8B19-EB9874B3158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19" name="フリーフォーム(F) 18">
              <a:extLst>
                <a:ext uri="{FF2B5EF4-FFF2-40B4-BE49-F238E27FC236}">
                  <a16:creationId xmlns:a16="http://schemas.microsoft.com/office/drawing/2014/main" id="{35B38B80-C3D3-4C47-B468-C41A8FF36F2A}"/>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grpSp>
      <p:sp>
        <p:nvSpPr>
          <p:cNvPr id="14" name="図プレースホルダー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rtlCol="0"/>
          <a:lstStyle>
            <a:lvl1pPr>
              <a:defRPr>
                <a:latin typeface="Meiryo UI" panose="020B0604030504040204" pitchFamily="50" charset="-128"/>
                <a:ea typeface="Meiryo UI" panose="020B0604030504040204" pitchFamily="50" charset="-128"/>
              </a:defRPr>
            </a:lvl1pPr>
          </a:lstStyle>
          <a:p>
            <a:pPr rtl="0"/>
            <a:r>
              <a:rPr lang="ja-JP" altLang="en-US" noProof="0"/>
              <a:t>アイコンをクリックして図を追加</a:t>
            </a:r>
            <a:endParaRPr lang="ja-JP" altLang="en-US" noProof="0" dirty="0"/>
          </a:p>
        </p:txBody>
      </p:sp>
      <p:sp>
        <p:nvSpPr>
          <p:cNvPr id="9" name="タイトル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eiryo UI" panose="020B0604030504040204" pitchFamily="50" charset="-128"/>
                <a:ea typeface="Meiryo UI" panose="020B0604030504040204" pitchFamily="50" charset="-128"/>
              </a:defRPr>
            </a:lvl1pPr>
          </a:lstStyle>
          <a:p>
            <a:pPr rtl="0"/>
            <a:r>
              <a:rPr lang="ja-JP" altLang="en-US" noProof="0"/>
              <a:t>マスター タイトルの書式設定</a:t>
            </a:r>
            <a:endParaRPr lang="ja-JP" altLang="en-US" noProof="0" dirty="0"/>
          </a:p>
        </p:txBody>
      </p:sp>
      <p:cxnSp>
        <p:nvCxnSpPr>
          <p:cNvPr id="17" name="直線​​コネクタ(S) 16">
            <a:extLst>
              <a:ext uri="{FF2B5EF4-FFF2-40B4-BE49-F238E27FC236}">
                <a16:creationId xmlns:a16="http://schemas.microsoft.com/office/drawing/2014/main" id="{1D23F761-57FC-3649-AE84-0C3EF95EF561}"/>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テキスト プレースホルダー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rtlCol="0">
            <a:noAutofit/>
          </a:bodyPr>
          <a:lstStyle>
            <a:lvl1pPr marL="0" indent="0">
              <a:lnSpc>
                <a:spcPct val="100000"/>
              </a:lnSpc>
              <a:buNone/>
              <a:defRPr sz="1600" b="0" i="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マスター テキストの書式設定</a:t>
            </a:r>
          </a:p>
        </p:txBody>
      </p:sp>
      <p:sp>
        <p:nvSpPr>
          <p:cNvPr id="2" name="日付プレースホルダー 1">
            <a:extLst>
              <a:ext uri="{FF2B5EF4-FFF2-40B4-BE49-F238E27FC236}">
                <a16:creationId xmlns:a16="http://schemas.microsoft.com/office/drawing/2014/main" id="{CA64E0B3-57C5-4DAF-8531-F39610E77C09}"/>
              </a:ext>
            </a:extLst>
          </p:cNvPr>
          <p:cNvSpPr>
            <a:spLocks noGrp="1"/>
          </p:cNvSpPr>
          <p:nvPr>
            <p:ph type="dt" sz="half" idx="14"/>
          </p:nvPr>
        </p:nvSpPr>
        <p:spPr/>
        <p:txBody>
          <a:bodyPr rtlCol="0"/>
          <a:lstStyle>
            <a:lvl1pPr>
              <a:defRPr>
                <a:latin typeface="Meiryo UI" panose="020B0604030504040204" pitchFamily="50" charset="-128"/>
                <a:ea typeface="Meiryo UI" panose="020B0604030504040204" pitchFamily="50" charset="-128"/>
              </a:defRPr>
            </a:lvl1pPr>
          </a:lstStyle>
          <a:p>
            <a:fld id="{9ECF9585-80F6-476E-8B21-88C3199F0E34}" type="datetime4">
              <a:rPr lang="ja-JP" altLang="en-US" smtClean="0"/>
              <a:t>2021年12月15日</a:t>
            </a:fld>
            <a:endParaRPr lang="ja-JP" altLang="en-US" dirty="0"/>
          </a:p>
        </p:txBody>
      </p:sp>
      <p:sp>
        <p:nvSpPr>
          <p:cNvPr id="3" name="フッター プレースホルダー 2">
            <a:extLst>
              <a:ext uri="{FF2B5EF4-FFF2-40B4-BE49-F238E27FC236}">
                <a16:creationId xmlns:a16="http://schemas.microsoft.com/office/drawing/2014/main" id="{B7E0EC46-C626-4D58-AB64-0B3B850D1482}"/>
              </a:ext>
            </a:extLst>
          </p:cNvPr>
          <p:cNvSpPr>
            <a:spLocks noGrp="1"/>
          </p:cNvSpPr>
          <p:nvPr>
            <p:ph type="ftr" sz="quarter" idx="15"/>
          </p:nvPr>
        </p:nvSpPr>
        <p:spPr/>
        <p:txBody>
          <a:bodyPr rtlCol="0"/>
          <a:lstStyle>
            <a:lvl1pPr>
              <a:defRPr>
                <a:latin typeface="Meiryo UI" panose="020B0604030504040204" pitchFamily="50" charset="-128"/>
                <a:ea typeface="Meiryo UI" panose="020B0604030504040204" pitchFamily="50" charset="-128"/>
              </a:defRPr>
            </a:lvl1pPr>
          </a:lstStyle>
          <a:p>
            <a:r>
              <a:rPr lang="ja-JP" altLang="en-US"/>
              <a:t>年次レビュー</a:t>
            </a:r>
            <a:endParaRPr lang="ja-JP" altLang="en-US" b="0" dirty="0"/>
          </a:p>
        </p:txBody>
      </p:sp>
      <p:sp>
        <p:nvSpPr>
          <p:cNvPr id="4" name="スライド番号プレースホルダー 3">
            <a:extLst>
              <a:ext uri="{FF2B5EF4-FFF2-40B4-BE49-F238E27FC236}">
                <a16:creationId xmlns:a16="http://schemas.microsoft.com/office/drawing/2014/main" id="{8F25D00C-8F5C-4528-87FA-F9431D967555}"/>
              </a:ext>
            </a:extLst>
          </p:cNvPr>
          <p:cNvSpPr>
            <a:spLocks noGrp="1"/>
          </p:cNvSpPr>
          <p:nvPr>
            <p:ph type="sldNum" sz="quarter" idx="16"/>
          </p:nvPr>
        </p:nvSpPr>
        <p:spPr/>
        <p:txBody>
          <a:bodyPr rtlCol="0"/>
          <a:lstStyle>
            <a:lvl1pPr>
              <a:defRPr>
                <a:latin typeface="Meiryo UI" panose="020B0604030504040204" pitchFamily="50" charset="-128"/>
                <a:ea typeface="Meiryo UI" panose="020B0604030504040204" pitchFamily="50" charset="-128"/>
              </a:defRPr>
            </a:lvl1pPr>
          </a:lstStyle>
          <a:p>
            <a:fld id="{294A09A9-5501-47C1-A89A-A340965A2BE2}" type="slidenum">
              <a:rPr lang="en-US" altLang="ja-JP" smtClean="0"/>
              <a:pPr/>
              <a:t>‹#›</a:t>
            </a:fld>
            <a:endParaRPr lang="ja-JP" altLang="en-US" dirty="0"/>
          </a:p>
        </p:txBody>
      </p:sp>
    </p:spTree>
    <p:extLst>
      <p:ext uri="{BB962C8B-B14F-4D97-AF65-F5344CB8AC3E}">
        <p14:creationId xmlns:p14="http://schemas.microsoft.com/office/powerpoint/2010/main" val="3073769527"/>
      </p:ext>
    </p:extLst>
  </p:cSld>
  <p:clrMapOvr>
    <a:masterClrMapping/>
  </p:clrMapOvr>
  <p:extLst>
    <p:ext uri="{DCECCB84-F9BA-43D5-87BE-67443E8EF086}">
      <p15:sldGuideLst xmlns:p15="http://schemas.microsoft.com/office/powerpoint/2012/main">
        <p15:guide id="1" pos="600">
          <p15:clr>
            <a:srgbClr val="FBAE40"/>
          </p15:clr>
        </p15:guide>
        <p15:guide id="6" pos="3480" userDrawn="1">
          <p15:clr>
            <a:srgbClr val="FBAE40"/>
          </p15:clr>
        </p15:guide>
        <p15:guide id="7" orient="horz" pos="1440" userDrawn="1">
          <p15:clr>
            <a:srgbClr val="FBAE40"/>
          </p15:clr>
        </p15:guide>
        <p15:guide id="9" orient="horz" pos="1224" userDrawn="1">
          <p15:clr>
            <a:srgbClr val="FBAE40"/>
          </p15:clr>
        </p15:guide>
        <p15:guide id="10" orient="horz" pos="552"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休憩">
    <p:bg>
      <p:bgPr>
        <a:solidFill>
          <a:schemeClr val="tx1"/>
        </a:solidFill>
        <a:effectLst/>
      </p:bgPr>
    </p:bg>
    <p:spTree>
      <p:nvGrpSpPr>
        <p:cNvPr id="1" name=""/>
        <p:cNvGrpSpPr/>
        <p:nvPr/>
      </p:nvGrpSpPr>
      <p:grpSpPr>
        <a:xfrm>
          <a:off x="0" y="0"/>
          <a:ext cx="0" cy="0"/>
          <a:chOff x="0" y="0"/>
          <a:chExt cx="0" cy="0"/>
        </a:xfrm>
      </p:grpSpPr>
      <p:sp>
        <p:nvSpPr>
          <p:cNvPr id="21" name="図プレースホルダー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rtlCol="0"/>
          <a:lstStyle>
            <a:lvl1pPr>
              <a:defRPr>
                <a:latin typeface="Meiryo UI" panose="020B0604030504040204" pitchFamily="50" charset="-128"/>
                <a:ea typeface="Meiryo UI" panose="020B0604030504040204" pitchFamily="50" charset="-128"/>
              </a:defRPr>
            </a:lvl1pPr>
          </a:lstStyle>
          <a:p>
            <a:pPr rtl="0"/>
            <a:r>
              <a:rPr lang="ja-JP" altLang="en-US" noProof="0"/>
              <a:t>アイコンをクリックして図を追加</a:t>
            </a:r>
            <a:endParaRPr lang="ja-JP" altLang="en-US" noProof="0" dirty="0"/>
          </a:p>
        </p:txBody>
      </p:sp>
      <p:sp>
        <p:nvSpPr>
          <p:cNvPr id="18" name="タイトル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rtlCol="0" anchor="b" anchorCtr="0">
            <a:normAutofit/>
          </a:bodyPr>
          <a:lstStyle>
            <a:lvl1pPr>
              <a:defRPr sz="4100" b="1" i="0" baseline="0">
                <a:solidFill>
                  <a:schemeClr val="tx1"/>
                </a:solidFill>
                <a:latin typeface="Meiryo UI" panose="020B0604030504040204" pitchFamily="50" charset="-128"/>
                <a:ea typeface="Meiryo UI" panose="020B0604030504040204" pitchFamily="50" charset="-128"/>
              </a:defRPr>
            </a:lvl1pPr>
          </a:lstStyle>
          <a:p>
            <a:pPr rtl="0"/>
            <a:r>
              <a:rPr lang="ja-JP" altLang="en-US" noProof="0"/>
              <a:t>マスター タイトルの書式設定</a:t>
            </a:r>
            <a:endParaRPr lang="ja-JP" altLang="en-US" noProof="0" dirty="0"/>
          </a:p>
        </p:txBody>
      </p:sp>
      <p:cxnSp>
        <p:nvCxnSpPr>
          <p:cNvPr id="20" name="直線​​コネクタ(S)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グループ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フリーフォーム(F)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24" name="フリーフォーム(F)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25" name="フリーフォーム(F)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grpSp>
    </p:spTree>
    <p:extLst>
      <p:ext uri="{BB962C8B-B14F-4D97-AF65-F5344CB8AC3E}">
        <p14:creationId xmlns:p14="http://schemas.microsoft.com/office/powerpoint/2010/main" val="2357889184"/>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グラフ">
    <p:bg>
      <p:bgPr>
        <a:solidFill>
          <a:schemeClr val="tx1"/>
        </a:solidFill>
        <a:effectLst/>
      </p:bgPr>
    </p:bg>
    <p:spTree>
      <p:nvGrpSpPr>
        <p:cNvPr id="1" name=""/>
        <p:cNvGrpSpPr/>
        <p:nvPr/>
      </p:nvGrpSpPr>
      <p:grpSpPr>
        <a:xfrm>
          <a:off x="0" y="0"/>
          <a:ext cx="0" cy="0"/>
          <a:chOff x="0" y="0"/>
          <a:chExt cx="0" cy="0"/>
        </a:xfrm>
      </p:grpSpPr>
      <p:sp>
        <p:nvSpPr>
          <p:cNvPr id="6" name="グラフ プレースホルダー 5">
            <a:extLst>
              <a:ext uri="{FF2B5EF4-FFF2-40B4-BE49-F238E27FC236}">
                <a16:creationId xmlns:a16="http://schemas.microsoft.com/office/drawing/2014/main" id="{75992517-0394-6B43-B15D-2A86A34512F3}"/>
              </a:ext>
            </a:extLst>
          </p:cNvPr>
          <p:cNvSpPr>
            <a:spLocks noGrp="1"/>
          </p:cNvSpPr>
          <p:nvPr>
            <p:ph type="chart" sz="quarter" idx="10"/>
          </p:nvPr>
        </p:nvSpPr>
        <p:spPr>
          <a:xfrm>
            <a:off x="952500" y="1939108"/>
            <a:ext cx="10352810" cy="4110702"/>
          </a:xfrm>
        </p:spPr>
        <p:txBody>
          <a:bodyPr rtlCol="0"/>
          <a:lstStyle>
            <a:lvl1pPr>
              <a:defRPr>
                <a:solidFill>
                  <a:schemeClr val="tx1"/>
                </a:solidFill>
              </a:defRPr>
            </a:lvl1pPr>
          </a:lstStyle>
          <a:p>
            <a:pPr rtl="0"/>
            <a:r>
              <a:rPr lang="ja-JP" altLang="en-US" noProof="0"/>
              <a:t>グラフを追加</a:t>
            </a:r>
          </a:p>
        </p:txBody>
      </p:sp>
      <p:sp>
        <p:nvSpPr>
          <p:cNvPr id="16" name="タイトル 1">
            <a:extLst>
              <a:ext uri="{FF2B5EF4-FFF2-40B4-BE49-F238E27FC236}">
                <a16:creationId xmlns:a16="http://schemas.microsoft.com/office/drawing/2014/main" id="{109B023A-F28F-184D-BA48-3F1C0502AE0A}"/>
              </a:ext>
            </a:extLst>
          </p:cNvPr>
          <p:cNvSpPr>
            <a:spLocks noGrp="1"/>
          </p:cNvSpPr>
          <p:nvPr>
            <p:ph type="title" hasCustomPrompt="1"/>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ja-JP" altLang="en-US" noProof="0"/>
              <a:t>クリックして編集する </a:t>
            </a:r>
          </a:p>
        </p:txBody>
      </p:sp>
      <p:sp>
        <p:nvSpPr>
          <p:cNvPr id="2" name="日付プレースホルダー 1">
            <a:extLst>
              <a:ext uri="{FF2B5EF4-FFF2-40B4-BE49-F238E27FC236}">
                <a16:creationId xmlns:a16="http://schemas.microsoft.com/office/drawing/2014/main" id="{371012B1-809A-45CE-9FED-46D08DC8C42B}"/>
              </a:ext>
            </a:extLst>
          </p:cNvPr>
          <p:cNvSpPr>
            <a:spLocks noGrp="1"/>
          </p:cNvSpPr>
          <p:nvPr>
            <p:ph type="dt" sz="half" idx="11"/>
          </p:nvPr>
        </p:nvSpPr>
        <p:spPr/>
        <p:txBody>
          <a:bodyPr rtlCol="0"/>
          <a:lstStyle/>
          <a:p>
            <a:pPr rtl="0"/>
            <a:fld id="{6ED3DBA6-8FDE-4076-8861-61A64D344176}" type="datetime4">
              <a:rPr lang="ja-JP" altLang="en-US" noProof="0" smtClean="0">
                <a:latin typeface="+mn-lt"/>
              </a:rPr>
              <a:t>2021年12月15日</a:t>
            </a:fld>
            <a:endParaRPr lang="ja-JP" altLang="en-US" noProof="0">
              <a:latin typeface="+mn-lt"/>
            </a:endParaRPr>
          </a:p>
        </p:txBody>
      </p:sp>
      <p:sp>
        <p:nvSpPr>
          <p:cNvPr id="3" name="フッター プレースホルダー 2">
            <a:extLst>
              <a:ext uri="{FF2B5EF4-FFF2-40B4-BE49-F238E27FC236}">
                <a16:creationId xmlns:a16="http://schemas.microsoft.com/office/drawing/2014/main" id="{3FB6FA27-6601-4107-A3C9-808CB4430246}"/>
              </a:ext>
            </a:extLst>
          </p:cNvPr>
          <p:cNvSpPr>
            <a:spLocks noGrp="1"/>
          </p:cNvSpPr>
          <p:nvPr>
            <p:ph type="ftr" sz="quarter" idx="12"/>
          </p:nvPr>
        </p:nvSpPr>
        <p:spPr/>
        <p:txBody>
          <a:bodyPr rtlCol="0"/>
          <a:lstStyle/>
          <a:p>
            <a:pPr rtl="0"/>
            <a:r>
              <a:rPr lang="ja-JP" altLang="en-US" noProof="0"/>
              <a:t>年次レビュー</a:t>
            </a:r>
            <a:endParaRPr lang="ja-JP" altLang="en-US" b="0" noProof="0"/>
          </a:p>
        </p:txBody>
      </p:sp>
      <p:sp>
        <p:nvSpPr>
          <p:cNvPr id="4" name="スライド番号プレースホルダー 3">
            <a:extLst>
              <a:ext uri="{FF2B5EF4-FFF2-40B4-BE49-F238E27FC236}">
                <a16:creationId xmlns:a16="http://schemas.microsoft.com/office/drawing/2014/main" id="{0919432A-F8B5-4A96-AEE6-2E159658D5DD}"/>
              </a:ext>
            </a:extLst>
          </p:cNvPr>
          <p:cNvSpPr>
            <a:spLocks noGrp="1"/>
          </p:cNvSpPr>
          <p:nvPr>
            <p:ph type="sldNum" sz="quarter" idx="13"/>
          </p:nvPr>
        </p:nvSpPr>
        <p:spPr/>
        <p:txBody>
          <a:bodyPr rtlCol="0"/>
          <a:lstStyle/>
          <a:p>
            <a:pPr rtl="0"/>
            <a:fld id="{294A09A9-5501-47C1-A89A-A340965A2BE2}" type="slidenum">
              <a:rPr lang="en-US" altLang="ja-JP" noProof="0" smtClean="0"/>
              <a:pPr/>
              <a:t>‹#›</a:t>
            </a:fld>
            <a:endParaRPr lang="ja-JP" altLang="en-US" noProof="0">
              <a:latin typeface="+mn-lt"/>
            </a:endParaRPr>
          </a:p>
        </p:txBody>
      </p:sp>
    </p:spTree>
    <p:extLst>
      <p:ext uri="{BB962C8B-B14F-4D97-AF65-F5344CB8AC3E}">
        <p14:creationId xmlns:p14="http://schemas.microsoft.com/office/powerpoint/2010/main" val="2065862895"/>
      </p:ext>
    </p:extLst>
  </p:cSld>
  <p:clrMapOvr>
    <a:masterClrMapping/>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1392" userDrawn="1">
          <p15:clr>
            <a:srgbClr val="FBAE40"/>
          </p15:clr>
        </p15:guide>
        <p15:guide id="10" orient="horz" pos="552"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表">
    <p:bg>
      <p:bgPr>
        <a:solidFill>
          <a:schemeClr val="tx1"/>
        </a:solidFill>
        <a:effectLst/>
      </p:bgPr>
    </p:bg>
    <p:spTree>
      <p:nvGrpSpPr>
        <p:cNvPr id="1" name=""/>
        <p:cNvGrpSpPr/>
        <p:nvPr/>
      </p:nvGrpSpPr>
      <p:grpSpPr>
        <a:xfrm>
          <a:off x="0" y="0"/>
          <a:ext cx="0" cy="0"/>
          <a:chOff x="0" y="0"/>
          <a:chExt cx="0" cy="0"/>
        </a:xfrm>
      </p:grpSpPr>
      <p:sp>
        <p:nvSpPr>
          <p:cNvPr id="16" name="タイトル 1">
            <a:extLst>
              <a:ext uri="{FF2B5EF4-FFF2-40B4-BE49-F238E27FC236}">
                <a16:creationId xmlns:a16="http://schemas.microsoft.com/office/drawing/2014/main" id="{109B023A-F28F-184D-BA48-3F1C0502AE0A}"/>
              </a:ext>
            </a:extLst>
          </p:cNvPr>
          <p:cNvSpPr>
            <a:spLocks noGrp="1"/>
          </p:cNvSpPr>
          <p:nvPr>
            <p:ph type="title" hasCustomPrompt="1"/>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ja-JP" altLang="en-US" noProof="0"/>
              <a:t>クリックして編集する </a:t>
            </a:r>
          </a:p>
        </p:txBody>
      </p:sp>
      <p:sp>
        <p:nvSpPr>
          <p:cNvPr id="9" name="表プレースホルダー 2">
            <a:extLst>
              <a:ext uri="{FF2B5EF4-FFF2-40B4-BE49-F238E27FC236}">
                <a16:creationId xmlns:a16="http://schemas.microsoft.com/office/drawing/2014/main" id="{1506B022-475A-6647-98FF-D5C319A0C7C4}"/>
              </a:ext>
            </a:extLst>
          </p:cNvPr>
          <p:cNvSpPr>
            <a:spLocks noGrp="1"/>
          </p:cNvSpPr>
          <p:nvPr>
            <p:ph type="tbl" sz="quarter" idx="10"/>
          </p:nvPr>
        </p:nvSpPr>
        <p:spPr>
          <a:xfrm>
            <a:off x="952500" y="2209800"/>
            <a:ext cx="10287000" cy="2593109"/>
          </a:xfrm>
        </p:spPr>
        <p:txBody>
          <a:bodyPr rtlCol="0"/>
          <a:lstStyle/>
          <a:p>
            <a:pPr rtl="0"/>
            <a:r>
              <a:rPr lang="ja-JP" altLang="en-US" noProof="0"/>
              <a:t>表を追加</a:t>
            </a:r>
          </a:p>
        </p:txBody>
      </p:sp>
      <p:sp>
        <p:nvSpPr>
          <p:cNvPr id="2" name="日付プレースホルダー 1">
            <a:extLst>
              <a:ext uri="{FF2B5EF4-FFF2-40B4-BE49-F238E27FC236}">
                <a16:creationId xmlns:a16="http://schemas.microsoft.com/office/drawing/2014/main" id="{9B2411D2-78FE-46C1-9EA9-C6A882903B53}"/>
              </a:ext>
            </a:extLst>
          </p:cNvPr>
          <p:cNvSpPr>
            <a:spLocks noGrp="1"/>
          </p:cNvSpPr>
          <p:nvPr>
            <p:ph type="dt" sz="half" idx="11"/>
          </p:nvPr>
        </p:nvSpPr>
        <p:spPr/>
        <p:txBody>
          <a:bodyPr rtlCol="0"/>
          <a:lstStyle/>
          <a:p>
            <a:pPr rtl="0"/>
            <a:fld id="{6511271A-F729-4BA5-B69E-03C9D181F13B}" type="datetime4">
              <a:rPr lang="ja-JP" altLang="en-US" noProof="0" smtClean="0">
                <a:latin typeface="+mn-lt"/>
              </a:rPr>
              <a:t>2021年12月15日</a:t>
            </a:fld>
            <a:endParaRPr lang="ja-JP" altLang="en-US" noProof="0">
              <a:latin typeface="+mn-lt"/>
            </a:endParaRPr>
          </a:p>
        </p:txBody>
      </p:sp>
      <p:sp>
        <p:nvSpPr>
          <p:cNvPr id="3" name="フッター プレースホルダー 2">
            <a:extLst>
              <a:ext uri="{FF2B5EF4-FFF2-40B4-BE49-F238E27FC236}">
                <a16:creationId xmlns:a16="http://schemas.microsoft.com/office/drawing/2014/main" id="{C04DAF8F-82DB-4DBE-9041-71217A4516CB}"/>
              </a:ext>
            </a:extLst>
          </p:cNvPr>
          <p:cNvSpPr>
            <a:spLocks noGrp="1"/>
          </p:cNvSpPr>
          <p:nvPr>
            <p:ph type="ftr" sz="quarter" idx="12"/>
          </p:nvPr>
        </p:nvSpPr>
        <p:spPr/>
        <p:txBody>
          <a:bodyPr rtlCol="0"/>
          <a:lstStyle/>
          <a:p>
            <a:pPr rtl="0"/>
            <a:r>
              <a:rPr lang="ja-JP" altLang="en-US" noProof="0"/>
              <a:t>年次レビュー</a:t>
            </a:r>
            <a:endParaRPr lang="ja-JP" altLang="en-US" b="0" noProof="0"/>
          </a:p>
        </p:txBody>
      </p:sp>
      <p:sp>
        <p:nvSpPr>
          <p:cNvPr id="4" name="スライド番号プレースホルダー 3">
            <a:extLst>
              <a:ext uri="{FF2B5EF4-FFF2-40B4-BE49-F238E27FC236}">
                <a16:creationId xmlns:a16="http://schemas.microsoft.com/office/drawing/2014/main" id="{782F761B-6706-439D-9C75-43E751AB195C}"/>
              </a:ext>
            </a:extLst>
          </p:cNvPr>
          <p:cNvSpPr>
            <a:spLocks noGrp="1"/>
          </p:cNvSpPr>
          <p:nvPr>
            <p:ph type="sldNum" sz="quarter" idx="13"/>
          </p:nvPr>
        </p:nvSpPr>
        <p:spPr/>
        <p:txBody>
          <a:bodyPr rtlCol="0"/>
          <a:lstStyle/>
          <a:p>
            <a:pPr rtl="0"/>
            <a:fld id="{294A09A9-5501-47C1-A89A-A340965A2BE2}" type="slidenum">
              <a:rPr lang="en-US" altLang="ja-JP" noProof="0" smtClean="0"/>
              <a:pPr/>
              <a:t>‹#›</a:t>
            </a:fld>
            <a:endParaRPr lang="ja-JP" altLang="en-US" noProof="0">
              <a:latin typeface="+mn-lt"/>
            </a:endParaRPr>
          </a:p>
        </p:txBody>
      </p:sp>
    </p:spTree>
    <p:extLst>
      <p:ext uri="{BB962C8B-B14F-4D97-AF65-F5344CB8AC3E}">
        <p14:creationId xmlns:p14="http://schemas.microsoft.com/office/powerpoint/2010/main" val="340131073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引用文">
    <p:bg>
      <p:bgPr>
        <a:solidFill>
          <a:schemeClr val="tx1"/>
        </a:solidFill>
        <a:effectLst/>
      </p:bgPr>
    </p:bg>
    <p:spTree>
      <p:nvGrpSpPr>
        <p:cNvPr id="1" name=""/>
        <p:cNvGrpSpPr/>
        <p:nvPr/>
      </p:nvGrpSpPr>
      <p:grpSpPr>
        <a:xfrm>
          <a:off x="0" y="0"/>
          <a:ext cx="0" cy="0"/>
          <a:chOff x="0" y="0"/>
          <a:chExt cx="0" cy="0"/>
        </a:xfrm>
      </p:grpSpPr>
      <p:sp>
        <p:nvSpPr>
          <p:cNvPr id="9" name="タイトル 1">
            <a:extLst>
              <a:ext uri="{FF2B5EF4-FFF2-40B4-BE49-F238E27FC236}">
                <a16:creationId xmlns:a16="http://schemas.microsoft.com/office/drawing/2014/main" id="{A5C37098-CEB2-1E45-989B-3DD92F3B1A30}"/>
              </a:ext>
            </a:extLst>
          </p:cNvPr>
          <p:cNvSpPr>
            <a:spLocks noGrp="1"/>
          </p:cNvSpPr>
          <p:nvPr>
            <p:ph type="title"/>
          </p:nvPr>
        </p:nvSpPr>
        <p:spPr>
          <a:xfrm>
            <a:off x="964022" y="2476500"/>
            <a:ext cx="7132320" cy="3289971"/>
          </a:xfrm>
          <a:prstGeom prst="rect">
            <a:avLst/>
          </a:prstGeom>
          <a:ln>
            <a:noFill/>
          </a:ln>
        </p:spPr>
        <p:txBody>
          <a:bodyPr lIns="0" tIns="0" rIns="0" bIns="0" rtlCol="0" anchor="t" anchorCtr="0">
            <a:normAutofit/>
          </a:bodyPr>
          <a:lstStyle>
            <a:lvl1pPr>
              <a:lnSpc>
                <a:spcPct val="100000"/>
              </a:lnSpc>
              <a:defRPr sz="2800" b="0" i="0">
                <a:solidFill>
                  <a:schemeClr val="bg1"/>
                </a:solidFill>
                <a:latin typeface="Meiryo UI" panose="020B0604030504040204" pitchFamily="50" charset="-128"/>
                <a:ea typeface="Meiryo UI" panose="020B0604030504040204" pitchFamily="50" charset="-128"/>
              </a:defRPr>
            </a:lvl1pPr>
          </a:lstStyle>
          <a:p>
            <a:pPr rtl="0"/>
            <a:r>
              <a:rPr lang="ja-JP" altLang="en-US" noProof="0"/>
              <a:t>マスター タイトルの書式設定</a:t>
            </a:r>
            <a:endParaRPr lang="ja-JP" altLang="en-US" noProof="0" dirty="0"/>
          </a:p>
        </p:txBody>
      </p:sp>
      <p:sp>
        <p:nvSpPr>
          <p:cNvPr id="10" name="テキスト ボックス 9">
            <a:extLst>
              <a:ext uri="{FF2B5EF4-FFF2-40B4-BE49-F238E27FC236}">
                <a16:creationId xmlns:a16="http://schemas.microsoft.com/office/drawing/2014/main" id="{E902327D-DBD4-7A4E-ABF2-A946A559A8AD}"/>
              </a:ext>
            </a:extLst>
          </p:cNvPr>
          <p:cNvSpPr txBox="1"/>
          <p:nvPr userDrawn="1"/>
        </p:nvSpPr>
        <p:spPr>
          <a:xfrm>
            <a:off x="699948" y="548291"/>
            <a:ext cx="1589372" cy="3170099"/>
          </a:xfrm>
          <a:prstGeom prst="rect">
            <a:avLst/>
          </a:prstGeom>
          <a:noFill/>
        </p:spPr>
        <p:txBody>
          <a:bodyPr wrap="square" rtlCol="0">
            <a:spAutoFit/>
          </a:bodyPr>
          <a:lstStyle/>
          <a:p>
            <a:pPr rtl="0"/>
            <a:r>
              <a:rPr lang="en-US" altLang="ja-JP" sz="20000" b="1" noProof="0" dirty="0">
                <a:solidFill>
                  <a:schemeClr val="bg1"/>
                </a:solidFill>
                <a:latin typeface="Meiryo UI" panose="020B0604030504040204" pitchFamily="50" charset="-128"/>
                <a:ea typeface="Meiryo UI" panose="020B0604030504040204" pitchFamily="50" charset="-128"/>
              </a:rPr>
              <a:t>"</a:t>
            </a:r>
          </a:p>
        </p:txBody>
      </p:sp>
      <p:grpSp>
        <p:nvGrpSpPr>
          <p:cNvPr id="18" name="グループ 17">
            <a:extLst>
              <a:ext uri="{FF2B5EF4-FFF2-40B4-BE49-F238E27FC236}">
                <a16:creationId xmlns:a16="http://schemas.microsoft.com/office/drawing/2014/main" id="{6ACB4ADD-D9F4-984E-B29D-A2CF6D19E810}"/>
              </a:ext>
            </a:extLst>
          </p:cNvPr>
          <p:cNvGrpSpPr/>
          <p:nvPr userDrawn="1"/>
        </p:nvGrpSpPr>
        <p:grpSpPr>
          <a:xfrm>
            <a:off x="6362700" y="0"/>
            <a:ext cx="5829298" cy="3235602"/>
            <a:chOff x="5612972" y="1"/>
            <a:chExt cx="6615961" cy="3672246"/>
          </a:xfrm>
        </p:grpSpPr>
        <p:sp>
          <p:nvSpPr>
            <p:cNvPr id="19" name="オートシェイプ 24">
              <a:extLst>
                <a:ext uri="{FF2B5EF4-FFF2-40B4-BE49-F238E27FC236}">
                  <a16:creationId xmlns:a16="http://schemas.microsoft.com/office/drawing/2014/main" id="{5017C477-A988-7041-8A67-3D8294D6AD7C}"/>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20" name="フリーフォーム(F) 19">
              <a:extLst>
                <a:ext uri="{FF2B5EF4-FFF2-40B4-BE49-F238E27FC236}">
                  <a16:creationId xmlns:a16="http://schemas.microsoft.com/office/drawing/2014/main" id="{206D7F37-5DD1-A24E-9CCA-84B2A168554D}"/>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21" name="フリーフォーム(F) 20">
              <a:extLst>
                <a:ext uri="{FF2B5EF4-FFF2-40B4-BE49-F238E27FC236}">
                  <a16:creationId xmlns:a16="http://schemas.microsoft.com/office/drawing/2014/main" id="{A6E321C8-096C-1B41-B14F-4CA7AE04BB1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22" name="フリーフォーム(F) 21">
              <a:extLst>
                <a:ext uri="{FF2B5EF4-FFF2-40B4-BE49-F238E27FC236}">
                  <a16:creationId xmlns:a16="http://schemas.microsoft.com/office/drawing/2014/main" id="{32B3FDD4-EB13-F44F-99D0-BFAB06F00B3A}"/>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23" name="フリーフォーム 22">
              <a:extLst>
                <a:ext uri="{FF2B5EF4-FFF2-40B4-BE49-F238E27FC236}">
                  <a16:creationId xmlns:a16="http://schemas.microsoft.com/office/drawing/2014/main" id="{A20BCBD2-A735-0C43-8C55-B384372AC62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grpSp>
      <p:grpSp>
        <p:nvGrpSpPr>
          <p:cNvPr id="24" name="グループ 23">
            <a:extLst>
              <a:ext uri="{FF2B5EF4-FFF2-40B4-BE49-F238E27FC236}">
                <a16:creationId xmlns:a16="http://schemas.microsoft.com/office/drawing/2014/main" id="{669A90A7-BF26-684E-8C8B-638053DA1234}"/>
              </a:ext>
            </a:extLst>
          </p:cNvPr>
          <p:cNvGrpSpPr>
            <a:grpSpLocks/>
          </p:cNvGrpSpPr>
          <p:nvPr userDrawn="1"/>
        </p:nvGrpSpPr>
        <p:grpSpPr bwMode="auto">
          <a:xfrm rot="16200000" flipV="1">
            <a:off x="0" y="3900132"/>
            <a:ext cx="2959226" cy="2959226"/>
            <a:chOff x="0" y="12289"/>
            <a:chExt cx="3550" cy="3551"/>
          </a:xfrm>
        </p:grpSpPr>
        <p:sp>
          <p:nvSpPr>
            <p:cNvPr id="25" name="フリーフォーム(F) 24">
              <a:extLst>
                <a:ext uri="{FF2B5EF4-FFF2-40B4-BE49-F238E27FC236}">
                  <a16:creationId xmlns:a16="http://schemas.microsoft.com/office/drawing/2014/main" id="{861D8E86-886A-8744-BC4C-FE82B02438F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26" name="フリーフォーム(F) 25">
              <a:extLst>
                <a:ext uri="{FF2B5EF4-FFF2-40B4-BE49-F238E27FC236}">
                  <a16:creationId xmlns:a16="http://schemas.microsoft.com/office/drawing/2014/main" id="{2D967470-E96E-8843-AAD2-E0C8B807793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27" name="フリーフォーム(F) 26">
              <a:extLst>
                <a:ext uri="{FF2B5EF4-FFF2-40B4-BE49-F238E27FC236}">
                  <a16:creationId xmlns:a16="http://schemas.microsoft.com/office/drawing/2014/main" id="{C8A27D09-765D-3949-BCCA-238C3514D4CF}"/>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grpSp>
    </p:spTree>
    <p:extLst>
      <p:ext uri="{BB962C8B-B14F-4D97-AF65-F5344CB8AC3E}">
        <p14:creationId xmlns:p14="http://schemas.microsoft.com/office/powerpoint/2010/main" val="144782921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560">
          <p15:clr>
            <a:srgbClr val="FBAE40"/>
          </p15:clr>
        </p15:guide>
        <p15:guide id="8" orient="horz" pos="1752" userDrawn="1">
          <p15:clr>
            <a:srgbClr val="FBAE40"/>
          </p15:clr>
        </p15:guide>
        <p15:guide id="9" orient="horz" pos="1248"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チーム">
    <p:bg>
      <p:bgPr>
        <a:solidFill>
          <a:schemeClr val="tx1"/>
        </a:solidFill>
        <a:effectLst/>
      </p:bgPr>
    </p:bg>
    <p:spTree>
      <p:nvGrpSpPr>
        <p:cNvPr id="1" name=""/>
        <p:cNvGrpSpPr/>
        <p:nvPr/>
      </p:nvGrpSpPr>
      <p:grpSpPr>
        <a:xfrm>
          <a:off x="0" y="0"/>
          <a:ext cx="0" cy="0"/>
          <a:chOff x="0" y="0"/>
          <a:chExt cx="0" cy="0"/>
        </a:xfrm>
      </p:grpSpPr>
      <p:grpSp>
        <p:nvGrpSpPr>
          <p:cNvPr id="25" name="グループ 24">
            <a:extLst>
              <a:ext uri="{FF2B5EF4-FFF2-40B4-BE49-F238E27FC236}">
                <a16:creationId xmlns:a16="http://schemas.microsoft.com/office/drawing/2014/main" id="{A7D9F21A-75CF-6045-8FA1-C4F4E21B699C}"/>
              </a:ext>
            </a:extLst>
          </p:cNvPr>
          <p:cNvGrpSpPr>
            <a:grpSpLocks/>
          </p:cNvGrpSpPr>
          <p:nvPr userDrawn="1"/>
        </p:nvGrpSpPr>
        <p:grpSpPr bwMode="auto">
          <a:xfrm rot="16200000" flipV="1">
            <a:off x="0" y="3900132"/>
            <a:ext cx="2959226" cy="2959226"/>
            <a:chOff x="0" y="12289"/>
            <a:chExt cx="3550" cy="3551"/>
          </a:xfrm>
        </p:grpSpPr>
        <p:sp>
          <p:nvSpPr>
            <p:cNvPr id="26" name="フリーフォーム(F) 25">
              <a:extLst>
                <a:ext uri="{FF2B5EF4-FFF2-40B4-BE49-F238E27FC236}">
                  <a16:creationId xmlns:a16="http://schemas.microsoft.com/office/drawing/2014/main" id="{AEA7E377-BB07-FA43-B532-10A92EE030B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27" name="フリーフォーム(F) 26">
              <a:extLst>
                <a:ext uri="{FF2B5EF4-FFF2-40B4-BE49-F238E27FC236}">
                  <a16:creationId xmlns:a16="http://schemas.microsoft.com/office/drawing/2014/main" id="{F18DE645-B3D5-2F4E-AAD6-002FEF13A310}"/>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36" name="フリーフォーム(F) 35">
              <a:extLst>
                <a:ext uri="{FF2B5EF4-FFF2-40B4-BE49-F238E27FC236}">
                  <a16:creationId xmlns:a16="http://schemas.microsoft.com/office/drawing/2014/main" id="{B90F6499-BA50-2340-A026-32C79B6BFAF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grpSp>
      <p:sp>
        <p:nvSpPr>
          <p:cNvPr id="38" name="図プレースホルダー 25">
            <a:extLst>
              <a:ext uri="{FF2B5EF4-FFF2-40B4-BE49-F238E27FC236}">
                <a16:creationId xmlns:a16="http://schemas.microsoft.com/office/drawing/2014/main" id="{2274C164-503B-E746-A155-849A9BC2406E}"/>
              </a:ext>
            </a:extLst>
          </p:cNvPr>
          <p:cNvSpPr>
            <a:spLocks noGrp="1"/>
          </p:cNvSpPr>
          <p:nvPr>
            <p:ph type="pic" sz="quarter" idx="18"/>
          </p:nvPr>
        </p:nvSpPr>
        <p:spPr>
          <a:xfrm>
            <a:off x="954268" y="2572883"/>
            <a:ext cx="2118245" cy="2037217"/>
          </a:xfrm>
          <a:prstGeom prst="rect">
            <a:avLst/>
          </a:prstGeom>
        </p:spPr>
        <p:txBody>
          <a:bodyPr rtlCol="0"/>
          <a:lstStyle>
            <a:lvl1pPr>
              <a:defRPr>
                <a:latin typeface="Meiryo UI" panose="020B0604030504040204" pitchFamily="50" charset="-128"/>
                <a:ea typeface="Meiryo UI" panose="020B0604030504040204" pitchFamily="50" charset="-128"/>
              </a:defRPr>
            </a:lvl1pPr>
          </a:lstStyle>
          <a:p>
            <a:pPr rtl="0"/>
            <a:r>
              <a:rPr lang="ja-JP" altLang="en-US" noProof="0"/>
              <a:t>アイコンをクリックして図を追加</a:t>
            </a:r>
            <a:endParaRPr lang="ja-JP" altLang="en-US" noProof="0" dirty="0"/>
          </a:p>
        </p:txBody>
      </p:sp>
      <p:sp>
        <p:nvSpPr>
          <p:cNvPr id="61" name="タイトル 1">
            <a:extLst>
              <a:ext uri="{FF2B5EF4-FFF2-40B4-BE49-F238E27FC236}">
                <a16:creationId xmlns:a16="http://schemas.microsoft.com/office/drawing/2014/main" id="{E2F20AFE-B282-5146-B0D6-F2FC1B6D303E}"/>
              </a:ext>
            </a:extLst>
          </p:cNvPr>
          <p:cNvSpPr>
            <a:spLocks noGrp="1"/>
          </p:cNvSpPr>
          <p:nvPr>
            <p:ph type="title"/>
          </p:nvPr>
        </p:nvSpPr>
        <p:spPr>
          <a:xfrm>
            <a:off x="964022" y="879063"/>
            <a:ext cx="7532277" cy="610863"/>
          </a:xfrm>
          <a:prstGeom prst="rect">
            <a:avLst/>
          </a:prstGeom>
        </p:spPr>
        <p:txBody>
          <a:bodyPr lIns="0" tIns="0" rIns="0" bIns="0" rtlCol="0" anchor="b" anchorCtr="0">
            <a:normAutofit/>
          </a:bodyPr>
          <a:lstStyle>
            <a:lvl1pPr>
              <a:defRPr sz="4400" b="1" i="0">
                <a:solidFill>
                  <a:schemeClr val="bg1"/>
                </a:solidFill>
                <a:latin typeface="Meiryo UI" panose="020B0604030504040204" pitchFamily="50" charset="-128"/>
                <a:ea typeface="Meiryo UI" panose="020B0604030504040204" pitchFamily="50" charset="-128"/>
              </a:defRPr>
            </a:lvl1pPr>
          </a:lstStyle>
          <a:p>
            <a:pPr rtl="0"/>
            <a:r>
              <a:rPr lang="ja-JP" altLang="en-US" noProof="0"/>
              <a:t>マスター タイトルの書式設定</a:t>
            </a:r>
            <a:endParaRPr lang="ja-JP" altLang="en-US" noProof="0" dirty="0"/>
          </a:p>
        </p:txBody>
      </p:sp>
      <p:cxnSp>
        <p:nvCxnSpPr>
          <p:cNvPr id="62" name="直線​​コネクタ(S) 61">
            <a:extLst>
              <a:ext uri="{FF2B5EF4-FFF2-40B4-BE49-F238E27FC236}">
                <a16:creationId xmlns:a16="http://schemas.microsoft.com/office/drawing/2014/main" id="{F777D2F0-DE3F-8343-B97A-E7FA440532FD}"/>
              </a:ext>
            </a:extLst>
          </p:cNvPr>
          <p:cNvCxnSpPr>
            <a:cxnSpLocks/>
          </p:cNvCxnSpPr>
          <p:nvPr userDrawn="1"/>
        </p:nvCxnSpPr>
        <p:spPr>
          <a:xfrm>
            <a:off x="952500" y="1939108"/>
            <a:ext cx="2133600" cy="0"/>
          </a:xfrm>
          <a:prstGeom prst="line">
            <a:avLst/>
          </a:prstGeom>
          <a:ln w="101600">
            <a:solidFill>
              <a:schemeClr val="tx1"/>
            </a:solidFill>
          </a:ln>
        </p:spPr>
        <p:style>
          <a:lnRef idx="1">
            <a:schemeClr val="dk1"/>
          </a:lnRef>
          <a:fillRef idx="0">
            <a:schemeClr val="dk1"/>
          </a:fillRef>
          <a:effectRef idx="0">
            <a:schemeClr val="dk1"/>
          </a:effectRef>
          <a:fontRef idx="minor">
            <a:schemeClr val="tx1"/>
          </a:fontRef>
        </p:style>
      </p:cxnSp>
      <p:sp>
        <p:nvSpPr>
          <p:cNvPr id="63" name="図プレースホルダー 25">
            <a:extLst>
              <a:ext uri="{FF2B5EF4-FFF2-40B4-BE49-F238E27FC236}">
                <a16:creationId xmlns:a16="http://schemas.microsoft.com/office/drawing/2014/main" id="{AF1B5ED8-33F6-FB44-AA92-F0D227BB310C}"/>
              </a:ext>
            </a:extLst>
          </p:cNvPr>
          <p:cNvSpPr>
            <a:spLocks noGrp="1"/>
          </p:cNvSpPr>
          <p:nvPr>
            <p:ph type="pic" sz="quarter" idx="24"/>
          </p:nvPr>
        </p:nvSpPr>
        <p:spPr>
          <a:xfrm>
            <a:off x="3658280" y="2572883"/>
            <a:ext cx="2118245" cy="2037217"/>
          </a:xfrm>
          <a:prstGeom prst="rect">
            <a:avLst/>
          </a:prstGeom>
        </p:spPr>
        <p:txBody>
          <a:bodyPr rtlCol="0"/>
          <a:lstStyle>
            <a:lvl1pPr>
              <a:defRPr>
                <a:latin typeface="Meiryo UI" panose="020B0604030504040204" pitchFamily="50" charset="-128"/>
                <a:ea typeface="Meiryo UI" panose="020B0604030504040204" pitchFamily="50" charset="-128"/>
              </a:defRPr>
            </a:lvl1pPr>
          </a:lstStyle>
          <a:p>
            <a:pPr rtl="0"/>
            <a:r>
              <a:rPr lang="ja-JP" altLang="en-US" noProof="0"/>
              <a:t>アイコンをクリックして図を追加</a:t>
            </a:r>
            <a:endParaRPr lang="ja-JP" altLang="en-US" noProof="0" dirty="0"/>
          </a:p>
        </p:txBody>
      </p:sp>
      <p:sp>
        <p:nvSpPr>
          <p:cNvPr id="72" name="テキスト プレースホルダー 29">
            <a:extLst>
              <a:ext uri="{FF2B5EF4-FFF2-40B4-BE49-F238E27FC236}">
                <a16:creationId xmlns:a16="http://schemas.microsoft.com/office/drawing/2014/main" id="{0D824BDD-2D23-C943-8FE9-60B7B23B5ECD}"/>
              </a:ext>
            </a:extLst>
          </p:cNvPr>
          <p:cNvSpPr>
            <a:spLocks noGrp="1"/>
          </p:cNvSpPr>
          <p:nvPr>
            <p:ph type="body" sz="quarter" idx="12"/>
          </p:nvPr>
        </p:nvSpPr>
        <p:spPr>
          <a:xfrm>
            <a:off x="952500" y="5393169"/>
            <a:ext cx="2133600" cy="369332"/>
          </a:xfrm>
        </p:spPr>
        <p:txBody>
          <a:bodyPr lIns="0" tIns="0" rIns="0" bIns="0" rtlCol="0">
            <a:noAutofit/>
          </a:bodyPr>
          <a:lstStyle>
            <a:lvl1pPr marL="0" indent="0">
              <a:buNone/>
              <a:defRPr sz="1400" b="0" i="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マスター テキストの書式設定</a:t>
            </a:r>
          </a:p>
        </p:txBody>
      </p:sp>
      <p:sp>
        <p:nvSpPr>
          <p:cNvPr id="73" name="テキスト プレースホルダー 29">
            <a:extLst>
              <a:ext uri="{FF2B5EF4-FFF2-40B4-BE49-F238E27FC236}">
                <a16:creationId xmlns:a16="http://schemas.microsoft.com/office/drawing/2014/main" id="{2F3D441E-DFB1-084B-8192-C6CBECCA40B9}"/>
              </a:ext>
            </a:extLst>
          </p:cNvPr>
          <p:cNvSpPr>
            <a:spLocks noGrp="1"/>
          </p:cNvSpPr>
          <p:nvPr>
            <p:ph type="body" sz="quarter" idx="11" hasCustomPrompt="1"/>
          </p:nvPr>
        </p:nvSpPr>
        <p:spPr>
          <a:xfrm>
            <a:off x="952500" y="4986745"/>
            <a:ext cx="2133600" cy="205837"/>
          </a:xfrm>
        </p:spPr>
        <p:txBody>
          <a:bodyPr lIns="0" tIns="0" rIns="0" bIns="0" rtlCol="0">
            <a:noAutofit/>
          </a:bodyPr>
          <a:lstStyle>
            <a:lvl1pPr marL="0" indent="0">
              <a:spcBef>
                <a:spcPts val="400"/>
              </a:spcBef>
              <a:buNone/>
              <a:defRPr sz="1800" b="1" i="0" spc="0" baseline="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dirty="0"/>
              <a:t>クリックして編集する </a:t>
            </a:r>
          </a:p>
        </p:txBody>
      </p:sp>
      <p:sp>
        <p:nvSpPr>
          <p:cNvPr id="74" name="テキスト プレースホルダー 29">
            <a:extLst>
              <a:ext uri="{FF2B5EF4-FFF2-40B4-BE49-F238E27FC236}">
                <a16:creationId xmlns:a16="http://schemas.microsoft.com/office/drawing/2014/main" id="{25797825-E7AE-2C41-A965-E6F0D70D9747}"/>
              </a:ext>
            </a:extLst>
          </p:cNvPr>
          <p:cNvSpPr>
            <a:spLocks noGrp="1"/>
          </p:cNvSpPr>
          <p:nvPr>
            <p:ph type="body" sz="quarter" idx="13"/>
          </p:nvPr>
        </p:nvSpPr>
        <p:spPr>
          <a:xfrm>
            <a:off x="3663042" y="5393169"/>
            <a:ext cx="2128157" cy="369332"/>
          </a:xfrm>
        </p:spPr>
        <p:txBody>
          <a:bodyPr lIns="0" tIns="0" rIns="0" bIns="0" rtlCol="0">
            <a:noAutofit/>
          </a:bodyPr>
          <a:lstStyle>
            <a:lvl1pPr marL="0" indent="0">
              <a:buNone/>
              <a:defRPr sz="1400" b="0" i="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マスター テキストの書式設定</a:t>
            </a:r>
          </a:p>
        </p:txBody>
      </p:sp>
      <p:sp>
        <p:nvSpPr>
          <p:cNvPr id="75" name="テキスト プレースホルダー 29">
            <a:extLst>
              <a:ext uri="{FF2B5EF4-FFF2-40B4-BE49-F238E27FC236}">
                <a16:creationId xmlns:a16="http://schemas.microsoft.com/office/drawing/2014/main" id="{63C1927C-E23B-204E-9F3A-2A67D2BF702C}"/>
              </a:ext>
            </a:extLst>
          </p:cNvPr>
          <p:cNvSpPr>
            <a:spLocks noGrp="1"/>
          </p:cNvSpPr>
          <p:nvPr>
            <p:ph type="body" sz="quarter" idx="15" hasCustomPrompt="1"/>
          </p:nvPr>
        </p:nvSpPr>
        <p:spPr>
          <a:xfrm>
            <a:off x="3663042" y="4986745"/>
            <a:ext cx="2128157" cy="205837"/>
          </a:xfrm>
        </p:spPr>
        <p:txBody>
          <a:bodyPr lIns="0" tIns="0" rIns="0" bIns="0" rtlCol="0">
            <a:noAutofit/>
          </a:bodyPr>
          <a:lstStyle>
            <a:lvl1pPr marL="0" indent="0">
              <a:spcBef>
                <a:spcPts val="400"/>
              </a:spcBef>
              <a:buNone/>
              <a:defRPr sz="1800" b="1" i="0" spc="0" baseline="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dirty="0"/>
              <a:t>クリックして編集する </a:t>
            </a:r>
          </a:p>
        </p:txBody>
      </p:sp>
      <p:sp>
        <p:nvSpPr>
          <p:cNvPr id="76" name="テキスト プレースホルダー 29">
            <a:extLst>
              <a:ext uri="{FF2B5EF4-FFF2-40B4-BE49-F238E27FC236}">
                <a16:creationId xmlns:a16="http://schemas.microsoft.com/office/drawing/2014/main" id="{EC81F0F5-C204-7248-A336-A655814A8A34}"/>
              </a:ext>
            </a:extLst>
          </p:cNvPr>
          <p:cNvSpPr>
            <a:spLocks noGrp="1"/>
          </p:cNvSpPr>
          <p:nvPr>
            <p:ph type="body" sz="quarter" idx="16"/>
          </p:nvPr>
        </p:nvSpPr>
        <p:spPr>
          <a:xfrm>
            <a:off x="6367054" y="5393169"/>
            <a:ext cx="2129245" cy="369332"/>
          </a:xfrm>
        </p:spPr>
        <p:txBody>
          <a:bodyPr lIns="0" tIns="0" rIns="0" bIns="0" rtlCol="0">
            <a:noAutofit/>
          </a:bodyPr>
          <a:lstStyle>
            <a:lvl1pPr marL="0" indent="0">
              <a:buNone/>
              <a:defRPr sz="1400" b="0" i="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マスター テキストの書式設定</a:t>
            </a:r>
          </a:p>
        </p:txBody>
      </p:sp>
      <p:sp>
        <p:nvSpPr>
          <p:cNvPr id="77" name="テキスト プレースホルダー 29">
            <a:extLst>
              <a:ext uri="{FF2B5EF4-FFF2-40B4-BE49-F238E27FC236}">
                <a16:creationId xmlns:a16="http://schemas.microsoft.com/office/drawing/2014/main" id="{C9FEF82E-4E9C-8343-9D36-C4A00D7137CC}"/>
              </a:ext>
            </a:extLst>
          </p:cNvPr>
          <p:cNvSpPr>
            <a:spLocks noGrp="1"/>
          </p:cNvSpPr>
          <p:nvPr>
            <p:ph type="body" sz="quarter" idx="31" hasCustomPrompt="1"/>
          </p:nvPr>
        </p:nvSpPr>
        <p:spPr>
          <a:xfrm>
            <a:off x="6367054" y="4986745"/>
            <a:ext cx="2129245" cy="205837"/>
          </a:xfrm>
        </p:spPr>
        <p:txBody>
          <a:bodyPr lIns="0" tIns="0" rIns="0" bIns="0" rtlCol="0">
            <a:noAutofit/>
          </a:bodyPr>
          <a:lstStyle>
            <a:lvl1pPr marL="0" indent="0">
              <a:spcBef>
                <a:spcPts val="400"/>
              </a:spcBef>
              <a:buNone/>
              <a:defRPr sz="1800" b="1" i="0" spc="0" baseline="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dirty="0"/>
              <a:t>クリックして編集する </a:t>
            </a:r>
          </a:p>
        </p:txBody>
      </p:sp>
      <p:sp>
        <p:nvSpPr>
          <p:cNvPr id="78" name="テキスト プレースホルダー 29">
            <a:extLst>
              <a:ext uri="{FF2B5EF4-FFF2-40B4-BE49-F238E27FC236}">
                <a16:creationId xmlns:a16="http://schemas.microsoft.com/office/drawing/2014/main" id="{F8AF6664-A005-7A42-9AEF-C5AA5603E49D}"/>
              </a:ext>
            </a:extLst>
          </p:cNvPr>
          <p:cNvSpPr>
            <a:spLocks noGrp="1"/>
          </p:cNvSpPr>
          <p:nvPr>
            <p:ph type="body" sz="quarter" idx="19"/>
          </p:nvPr>
        </p:nvSpPr>
        <p:spPr>
          <a:xfrm>
            <a:off x="9110254" y="5393169"/>
            <a:ext cx="2129245" cy="369332"/>
          </a:xfrm>
        </p:spPr>
        <p:txBody>
          <a:bodyPr lIns="0" tIns="0" rIns="0" bIns="0" rtlCol="0">
            <a:noAutofit/>
          </a:bodyPr>
          <a:lstStyle>
            <a:lvl1pPr marL="0" indent="0">
              <a:buNone/>
              <a:defRPr sz="1400" b="0" i="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マスター テキストの書式設定</a:t>
            </a:r>
          </a:p>
        </p:txBody>
      </p:sp>
      <p:sp>
        <p:nvSpPr>
          <p:cNvPr id="79" name="テキスト プレースホルダー 29">
            <a:extLst>
              <a:ext uri="{FF2B5EF4-FFF2-40B4-BE49-F238E27FC236}">
                <a16:creationId xmlns:a16="http://schemas.microsoft.com/office/drawing/2014/main" id="{5F6C1E52-E2B6-5F45-A863-5BB35ABAFCD6}"/>
              </a:ext>
            </a:extLst>
          </p:cNvPr>
          <p:cNvSpPr>
            <a:spLocks noGrp="1"/>
          </p:cNvSpPr>
          <p:nvPr>
            <p:ph type="body" sz="quarter" idx="21" hasCustomPrompt="1"/>
          </p:nvPr>
        </p:nvSpPr>
        <p:spPr>
          <a:xfrm>
            <a:off x="9110254" y="4986745"/>
            <a:ext cx="2129245" cy="205837"/>
          </a:xfrm>
        </p:spPr>
        <p:txBody>
          <a:bodyPr lIns="0" tIns="0" rIns="0" bIns="0" rtlCol="0">
            <a:noAutofit/>
          </a:bodyPr>
          <a:lstStyle>
            <a:lvl1pPr marL="0" indent="0">
              <a:spcBef>
                <a:spcPts val="400"/>
              </a:spcBef>
              <a:buNone/>
              <a:defRPr sz="1800" b="1" i="0" spc="0" baseline="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dirty="0"/>
              <a:t>クリックして編集する </a:t>
            </a:r>
          </a:p>
        </p:txBody>
      </p:sp>
      <p:grpSp>
        <p:nvGrpSpPr>
          <p:cNvPr id="23" name="グループ 22">
            <a:extLst>
              <a:ext uri="{FF2B5EF4-FFF2-40B4-BE49-F238E27FC236}">
                <a16:creationId xmlns:a16="http://schemas.microsoft.com/office/drawing/2014/main" id="{EFD0B2D5-B3C2-D847-A220-86CB6A37E418}"/>
              </a:ext>
            </a:extLst>
          </p:cNvPr>
          <p:cNvGrpSpPr/>
          <p:nvPr userDrawn="1"/>
        </p:nvGrpSpPr>
        <p:grpSpPr>
          <a:xfrm>
            <a:off x="6362700" y="0"/>
            <a:ext cx="5829298" cy="3235602"/>
            <a:chOff x="5612972" y="1"/>
            <a:chExt cx="6615961" cy="3672246"/>
          </a:xfrm>
        </p:grpSpPr>
        <p:sp>
          <p:nvSpPr>
            <p:cNvPr id="28" name="オートシェイプ 24">
              <a:extLst>
                <a:ext uri="{FF2B5EF4-FFF2-40B4-BE49-F238E27FC236}">
                  <a16:creationId xmlns:a16="http://schemas.microsoft.com/office/drawing/2014/main" id="{A7FD25A4-760F-814C-915F-DD6E89CA3A40}"/>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29" name="フリーフォーム(F) 28">
              <a:extLst>
                <a:ext uri="{FF2B5EF4-FFF2-40B4-BE49-F238E27FC236}">
                  <a16:creationId xmlns:a16="http://schemas.microsoft.com/office/drawing/2014/main" id="{A0CC8369-E81F-D447-87D8-1AF0C58EAC07}"/>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30" name="フリーフォーム(F) 29">
              <a:extLst>
                <a:ext uri="{FF2B5EF4-FFF2-40B4-BE49-F238E27FC236}">
                  <a16:creationId xmlns:a16="http://schemas.microsoft.com/office/drawing/2014/main" id="{C41CA81E-EF54-D048-8775-CD4AB37A7DF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31" name="フリーフォーム 30">
              <a:extLst>
                <a:ext uri="{FF2B5EF4-FFF2-40B4-BE49-F238E27FC236}">
                  <a16:creationId xmlns:a16="http://schemas.microsoft.com/office/drawing/2014/main" id="{D95A4B85-923E-B641-B239-2A1999AB294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32" name="フリーフォーム(F) 31">
              <a:extLst>
                <a:ext uri="{FF2B5EF4-FFF2-40B4-BE49-F238E27FC236}">
                  <a16:creationId xmlns:a16="http://schemas.microsoft.com/office/drawing/2014/main" id="{501386DC-76EB-F34E-AD0E-22957D3B38D5}"/>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grpSp>
      <p:sp>
        <p:nvSpPr>
          <p:cNvPr id="66" name="図プレースホルダー 25">
            <a:extLst>
              <a:ext uri="{FF2B5EF4-FFF2-40B4-BE49-F238E27FC236}">
                <a16:creationId xmlns:a16="http://schemas.microsoft.com/office/drawing/2014/main" id="{2D21D633-C51E-E94E-BAE3-96F52F76E496}"/>
              </a:ext>
            </a:extLst>
          </p:cNvPr>
          <p:cNvSpPr>
            <a:spLocks noGrp="1"/>
          </p:cNvSpPr>
          <p:nvPr>
            <p:ph type="pic" sz="quarter" idx="27"/>
          </p:nvPr>
        </p:nvSpPr>
        <p:spPr>
          <a:xfrm>
            <a:off x="6362292" y="2572883"/>
            <a:ext cx="2118245" cy="2037217"/>
          </a:xfrm>
          <a:prstGeom prst="rect">
            <a:avLst/>
          </a:prstGeom>
        </p:spPr>
        <p:txBody>
          <a:bodyPr rtlCol="0"/>
          <a:lstStyle>
            <a:lvl1pPr>
              <a:defRPr>
                <a:latin typeface="Meiryo UI" panose="020B0604030504040204" pitchFamily="50" charset="-128"/>
                <a:ea typeface="Meiryo UI" panose="020B0604030504040204" pitchFamily="50" charset="-128"/>
              </a:defRPr>
            </a:lvl1pPr>
          </a:lstStyle>
          <a:p>
            <a:pPr rtl="0"/>
            <a:r>
              <a:rPr lang="ja-JP" altLang="en-US" noProof="0"/>
              <a:t>アイコンをクリックして図を追加</a:t>
            </a:r>
            <a:endParaRPr lang="ja-JP" altLang="en-US" noProof="0" dirty="0"/>
          </a:p>
        </p:txBody>
      </p:sp>
      <p:sp>
        <p:nvSpPr>
          <p:cNvPr id="69" name="図プレースホルダー 25">
            <a:extLst>
              <a:ext uri="{FF2B5EF4-FFF2-40B4-BE49-F238E27FC236}">
                <a16:creationId xmlns:a16="http://schemas.microsoft.com/office/drawing/2014/main" id="{639EFA5A-9C69-DF4D-81B7-FA1F8CCCF934}"/>
              </a:ext>
            </a:extLst>
          </p:cNvPr>
          <p:cNvSpPr>
            <a:spLocks noGrp="1"/>
          </p:cNvSpPr>
          <p:nvPr>
            <p:ph type="pic" sz="quarter" idx="30"/>
          </p:nvPr>
        </p:nvSpPr>
        <p:spPr>
          <a:xfrm>
            <a:off x="9112023" y="2572883"/>
            <a:ext cx="2118245" cy="2037217"/>
          </a:xfrm>
          <a:prstGeom prst="rect">
            <a:avLst/>
          </a:prstGeom>
        </p:spPr>
        <p:txBody>
          <a:bodyPr rtlCol="0"/>
          <a:lstStyle>
            <a:lvl1pPr>
              <a:defRPr>
                <a:latin typeface="Meiryo UI" panose="020B0604030504040204" pitchFamily="50" charset="-128"/>
                <a:ea typeface="Meiryo UI" panose="020B0604030504040204" pitchFamily="50" charset="-128"/>
              </a:defRPr>
            </a:lvl1pPr>
          </a:lstStyle>
          <a:p>
            <a:pPr rtl="0"/>
            <a:r>
              <a:rPr lang="ja-JP" altLang="en-US" noProof="0"/>
              <a:t>アイコンをクリックして図を追加</a:t>
            </a:r>
            <a:endParaRPr lang="ja-JP" altLang="en-US" noProof="0" dirty="0"/>
          </a:p>
        </p:txBody>
      </p:sp>
      <p:sp>
        <p:nvSpPr>
          <p:cNvPr id="2" name="日付プレースホルダー 1">
            <a:extLst>
              <a:ext uri="{FF2B5EF4-FFF2-40B4-BE49-F238E27FC236}">
                <a16:creationId xmlns:a16="http://schemas.microsoft.com/office/drawing/2014/main" id="{8ED89364-B1CB-4E72-A6BB-95A34B50661C}"/>
              </a:ext>
            </a:extLst>
          </p:cNvPr>
          <p:cNvSpPr>
            <a:spLocks noGrp="1"/>
          </p:cNvSpPr>
          <p:nvPr>
            <p:ph type="dt" sz="half" idx="32"/>
          </p:nvPr>
        </p:nvSpPr>
        <p:spPr/>
        <p:txBody>
          <a:bodyPr rtlCol="0"/>
          <a:lstStyle>
            <a:lvl1pPr>
              <a:defRPr>
                <a:latin typeface="Meiryo UI" panose="020B0604030504040204" pitchFamily="50" charset="-128"/>
                <a:ea typeface="Meiryo UI" panose="020B0604030504040204" pitchFamily="50" charset="-128"/>
              </a:defRPr>
            </a:lvl1pPr>
          </a:lstStyle>
          <a:p>
            <a:fld id="{2D36C342-C4F5-482F-A746-ED03C445583C}" type="datetime4">
              <a:rPr lang="ja-JP" altLang="en-US" smtClean="0"/>
              <a:t>2021年12月15日</a:t>
            </a:fld>
            <a:endParaRPr lang="ja-JP" altLang="en-US" dirty="0"/>
          </a:p>
        </p:txBody>
      </p:sp>
      <p:sp>
        <p:nvSpPr>
          <p:cNvPr id="3" name="フッター プレースホルダー 2">
            <a:extLst>
              <a:ext uri="{FF2B5EF4-FFF2-40B4-BE49-F238E27FC236}">
                <a16:creationId xmlns:a16="http://schemas.microsoft.com/office/drawing/2014/main" id="{8E09328F-B310-4BF3-883E-BA9A39676AF2}"/>
              </a:ext>
            </a:extLst>
          </p:cNvPr>
          <p:cNvSpPr>
            <a:spLocks noGrp="1"/>
          </p:cNvSpPr>
          <p:nvPr>
            <p:ph type="ftr" sz="quarter" idx="33"/>
          </p:nvPr>
        </p:nvSpPr>
        <p:spPr/>
        <p:txBody>
          <a:bodyPr rtlCol="0"/>
          <a:lstStyle>
            <a:lvl1pPr>
              <a:defRPr>
                <a:latin typeface="Meiryo UI" panose="020B0604030504040204" pitchFamily="50" charset="-128"/>
                <a:ea typeface="Meiryo UI" panose="020B0604030504040204" pitchFamily="50" charset="-128"/>
              </a:defRPr>
            </a:lvl1pPr>
          </a:lstStyle>
          <a:p>
            <a:r>
              <a:rPr lang="ja-JP" altLang="en-US"/>
              <a:t>年次レビュー</a:t>
            </a:r>
            <a:endParaRPr lang="ja-JP" altLang="en-US" b="0" dirty="0"/>
          </a:p>
        </p:txBody>
      </p:sp>
      <p:sp>
        <p:nvSpPr>
          <p:cNvPr id="4" name="スライド番号プレースホルダー 3">
            <a:extLst>
              <a:ext uri="{FF2B5EF4-FFF2-40B4-BE49-F238E27FC236}">
                <a16:creationId xmlns:a16="http://schemas.microsoft.com/office/drawing/2014/main" id="{04192EF2-9336-43EF-A365-1F54000F7DE9}"/>
              </a:ext>
            </a:extLst>
          </p:cNvPr>
          <p:cNvSpPr>
            <a:spLocks noGrp="1"/>
          </p:cNvSpPr>
          <p:nvPr>
            <p:ph type="sldNum" sz="quarter" idx="34"/>
          </p:nvPr>
        </p:nvSpPr>
        <p:spPr/>
        <p:txBody>
          <a:bodyPr rtlCol="0"/>
          <a:lstStyle>
            <a:lvl1pPr>
              <a:defRPr>
                <a:latin typeface="Meiryo UI" panose="020B0604030504040204" pitchFamily="50" charset="-128"/>
                <a:ea typeface="Meiryo UI" panose="020B0604030504040204" pitchFamily="50" charset="-128"/>
              </a:defRPr>
            </a:lvl1pPr>
          </a:lstStyle>
          <a:p>
            <a:fld id="{294A09A9-5501-47C1-A89A-A340965A2BE2}" type="slidenum">
              <a:rPr lang="en-US" altLang="ja-JP" smtClean="0"/>
              <a:pPr/>
              <a:t>‹#›</a:t>
            </a:fld>
            <a:endParaRPr lang="ja-JP" altLang="en-US" dirty="0"/>
          </a:p>
        </p:txBody>
      </p:sp>
    </p:spTree>
    <p:extLst>
      <p:ext uri="{BB962C8B-B14F-4D97-AF65-F5344CB8AC3E}">
        <p14:creationId xmlns:p14="http://schemas.microsoft.com/office/powerpoint/2010/main" val="99636246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304" userDrawn="1">
          <p15:clr>
            <a:srgbClr val="FBAE40"/>
          </p15:clr>
        </p15:guide>
        <p15:guide id="4" pos="4008" userDrawn="1">
          <p15:clr>
            <a:srgbClr val="FBAE40"/>
          </p15:clr>
        </p15:guide>
        <p15:guide id="5" pos="1944" userDrawn="1">
          <p15:clr>
            <a:srgbClr val="FBAE40"/>
          </p15:clr>
        </p15:guide>
        <p15:guide id="6" pos="3648" userDrawn="1">
          <p15:clr>
            <a:srgbClr val="FBAE40"/>
          </p15:clr>
        </p15:guide>
        <p15:guide id="7" orient="horz" pos="1392" userDrawn="1">
          <p15:clr>
            <a:srgbClr val="FBAE40"/>
          </p15:clr>
        </p15:guide>
        <p15:guide id="8" orient="horz" pos="552" userDrawn="1">
          <p15:clr>
            <a:srgbClr val="FBAE40"/>
          </p15:clr>
        </p15:guide>
        <p15:guide id="9" orient="horz" pos="1224" userDrawn="1">
          <p15:clr>
            <a:srgbClr val="FBAE40"/>
          </p15:clr>
        </p15:guide>
        <p15:guide id="10" pos="5352" userDrawn="1">
          <p15:clr>
            <a:srgbClr val="FBAE40"/>
          </p15:clr>
        </p15:guide>
        <p15:guide id="11" pos="5736" userDrawn="1">
          <p15:clr>
            <a:srgbClr val="FBAE40"/>
          </p15:clr>
        </p15:guide>
        <p15:guide id="12" orient="horz" pos="2904" userDrawn="1">
          <p15:clr>
            <a:srgbClr val="FBAE40"/>
          </p15:clr>
        </p15:guide>
        <p15:guide id="13" orient="horz" pos="1608"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タイムライン ">
    <p:bg>
      <p:bgPr>
        <a:solidFill>
          <a:schemeClr val="tx1"/>
        </a:solidFill>
        <a:effectLst/>
      </p:bgPr>
    </p:bg>
    <p:spTree>
      <p:nvGrpSpPr>
        <p:cNvPr id="1" name=""/>
        <p:cNvGrpSpPr/>
        <p:nvPr/>
      </p:nvGrpSpPr>
      <p:grpSpPr>
        <a:xfrm>
          <a:off x="0" y="0"/>
          <a:ext cx="0" cy="0"/>
          <a:chOff x="0" y="0"/>
          <a:chExt cx="0" cy="0"/>
        </a:xfrm>
      </p:grpSpPr>
      <p:cxnSp>
        <p:nvCxnSpPr>
          <p:cNvPr id="21" name="直線​​コネクタ(S) 20">
            <a:extLst>
              <a:ext uri="{FF2B5EF4-FFF2-40B4-BE49-F238E27FC236}">
                <a16:creationId xmlns:a16="http://schemas.microsoft.com/office/drawing/2014/main" id="{040046AF-E5BF-854D-9986-7C3019770FE7}"/>
              </a:ext>
            </a:extLst>
          </p:cNvPr>
          <p:cNvCxnSpPr>
            <a:cxnSpLocks/>
          </p:cNvCxnSpPr>
          <p:nvPr userDrawn="1"/>
        </p:nvCxnSpPr>
        <p:spPr>
          <a:xfrm flipH="1">
            <a:off x="1045959" y="2213783"/>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直線​​コネクタ(S) 25">
            <a:extLst>
              <a:ext uri="{FF2B5EF4-FFF2-40B4-BE49-F238E27FC236}">
                <a16:creationId xmlns:a16="http://schemas.microsoft.com/office/drawing/2014/main" id="{76CA14A6-0144-BC49-A8D4-C979D13258C0}"/>
              </a:ext>
            </a:extLst>
          </p:cNvPr>
          <p:cNvCxnSpPr>
            <a:cxnSpLocks/>
          </p:cNvCxnSpPr>
          <p:nvPr userDrawn="1"/>
        </p:nvCxnSpPr>
        <p:spPr>
          <a:xfrm flipH="1">
            <a:off x="6180493" y="2213783"/>
            <a:ext cx="11102"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直線​​コネクタ(S) 27">
            <a:extLst>
              <a:ext uri="{FF2B5EF4-FFF2-40B4-BE49-F238E27FC236}">
                <a16:creationId xmlns:a16="http://schemas.microsoft.com/office/drawing/2014/main" id="{FA582FC2-A135-5743-B9C0-6AC7225B42E1}"/>
              </a:ext>
            </a:extLst>
          </p:cNvPr>
          <p:cNvCxnSpPr>
            <a:cxnSpLocks/>
          </p:cNvCxnSpPr>
          <p:nvPr userDrawn="1"/>
        </p:nvCxnSpPr>
        <p:spPr>
          <a:xfrm flipH="1">
            <a:off x="8745623" y="3904712"/>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4" name="直線​​コネクタ(S) 23">
            <a:extLst>
              <a:ext uri="{FF2B5EF4-FFF2-40B4-BE49-F238E27FC236}">
                <a16:creationId xmlns:a16="http://schemas.microsoft.com/office/drawing/2014/main" id="{77C43222-5868-0247-838F-58F4F6C8EE75}"/>
              </a:ext>
            </a:extLst>
          </p:cNvPr>
          <p:cNvCxnSpPr>
            <a:cxnSpLocks/>
          </p:cNvCxnSpPr>
          <p:nvPr userDrawn="1"/>
        </p:nvCxnSpPr>
        <p:spPr>
          <a:xfrm flipH="1">
            <a:off x="3611089" y="3895941"/>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sp>
        <p:nvSpPr>
          <p:cNvPr id="30" name="タイトル 1">
            <a:extLst>
              <a:ext uri="{FF2B5EF4-FFF2-40B4-BE49-F238E27FC236}">
                <a16:creationId xmlns:a16="http://schemas.microsoft.com/office/drawing/2014/main" id="{46EEE005-F78A-9D4F-B159-964376C387DD}"/>
              </a:ext>
            </a:extLst>
          </p:cNvPr>
          <p:cNvSpPr>
            <a:spLocks noGrp="1"/>
          </p:cNvSpPr>
          <p:nvPr>
            <p:ph type="title" hasCustomPrompt="1"/>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eiryo UI" panose="020B0604030504040204" pitchFamily="50" charset="-128"/>
                <a:ea typeface="Meiryo UI" panose="020B0604030504040204" pitchFamily="50" charset="-128"/>
              </a:defRPr>
            </a:lvl1pPr>
          </a:lstStyle>
          <a:p>
            <a:pPr rtl="0"/>
            <a:r>
              <a:rPr lang="ja-JP" altLang="en-US" noProof="0"/>
              <a:t>クリックして編集する </a:t>
            </a:r>
          </a:p>
        </p:txBody>
      </p:sp>
      <p:sp>
        <p:nvSpPr>
          <p:cNvPr id="96" name="テキスト プレースホルダー 29">
            <a:extLst>
              <a:ext uri="{FF2B5EF4-FFF2-40B4-BE49-F238E27FC236}">
                <a16:creationId xmlns:a16="http://schemas.microsoft.com/office/drawing/2014/main" id="{FC61536F-8EA7-5A48-AF76-8B0E251BD8CB}"/>
              </a:ext>
            </a:extLst>
          </p:cNvPr>
          <p:cNvSpPr>
            <a:spLocks noGrp="1"/>
          </p:cNvSpPr>
          <p:nvPr>
            <p:ph type="body" sz="quarter" idx="12" hasCustomPrompt="1"/>
          </p:nvPr>
        </p:nvSpPr>
        <p:spPr>
          <a:xfrm>
            <a:off x="1296955" y="2934856"/>
            <a:ext cx="2133600" cy="369332"/>
          </a:xfrm>
          <a:ln>
            <a:noFill/>
          </a:ln>
        </p:spPr>
        <p:txBody>
          <a:bodyPr lIns="0" tIns="0" rIns="0" bIns="0" rtlCol="0">
            <a:noAutofit/>
          </a:bodyPr>
          <a:lstStyle>
            <a:lvl1pPr marL="0" indent="0">
              <a:buNone/>
              <a:defRPr sz="1400" b="0" i="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クリックして編集する </a:t>
            </a:r>
          </a:p>
        </p:txBody>
      </p:sp>
      <p:sp>
        <p:nvSpPr>
          <p:cNvPr id="97" name="テキスト プレースホルダー 29">
            <a:extLst>
              <a:ext uri="{FF2B5EF4-FFF2-40B4-BE49-F238E27FC236}">
                <a16:creationId xmlns:a16="http://schemas.microsoft.com/office/drawing/2014/main" id="{64FFD994-BD97-ED49-8607-286ECBB1CDA3}"/>
              </a:ext>
            </a:extLst>
          </p:cNvPr>
          <p:cNvSpPr>
            <a:spLocks noGrp="1"/>
          </p:cNvSpPr>
          <p:nvPr>
            <p:ph type="body" sz="quarter" idx="11" hasCustomPrompt="1"/>
          </p:nvPr>
        </p:nvSpPr>
        <p:spPr>
          <a:xfrm>
            <a:off x="1296955" y="2568686"/>
            <a:ext cx="2133600" cy="205837"/>
          </a:xfrm>
          <a:ln>
            <a:noFill/>
          </a:ln>
        </p:spPr>
        <p:txBody>
          <a:bodyPr lIns="0" tIns="0" rIns="0" bIns="0" rtlCol="0">
            <a:noAutofit/>
          </a:bodyPr>
          <a:lstStyle>
            <a:lvl1pPr marL="0" indent="0">
              <a:spcBef>
                <a:spcPts val="400"/>
              </a:spcBef>
              <a:buNone/>
              <a:defRPr sz="1800" b="1" i="0" spc="0" baseline="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クリックして編集する </a:t>
            </a:r>
          </a:p>
        </p:txBody>
      </p:sp>
      <p:sp>
        <p:nvSpPr>
          <p:cNvPr id="102" name="テキスト プレースホルダー 29">
            <a:extLst>
              <a:ext uri="{FF2B5EF4-FFF2-40B4-BE49-F238E27FC236}">
                <a16:creationId xmlns:a16="http://schemas.microsoft.com/office/drawing/2014/main" id="{D1ADE805-BFBC-ED47-B9CB-6CB2FF02E868}"/>
              </a:ext>
            </a:extLst>
          </p:cNvPr>
          <p:cNvSpPr>
            <a:spLocks noGrp="1"/>
          </p:cNvSpPr>
          <p:nvPr>
            <p:ph type="body" sz="quarter" idx="30" hasCustomPrompt="1"/>
          </p:nvPr>
        </p:nvSpPr>
        <p:spPr>
          <a:xfrm>
            <a:off x="3897799" y="5087328"/>
            <a:ext cx="2133600" cy="369332"/>
          </a:xfrm>
          <a:ln>
            <a:noFill/>
          </a:ln>
        </p:spPr>
        <p:txBody>
          <a:bodyPr lIns="0" tIns="0" rIns="0" bIns="0" rtlCol="0">
            <a:noAutofit/>
          </a:bodyPr>
          <a:lstStyle>
            <a:lvl1pPr marL="0" indent="0">
              <a:buNone/>
              <a:defRPr sz="1400" b="0" i="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クリックして編集する </a:t>
            </a:r>
          </a:p>
        </p:txBody>
      </p:sp>
      <p:sp>
        <p:nvSpPr>
          <p:cNvPr id="103" name="テキスト プレースホルダー 29">
            <a:extLst>
              <a:ext uri="{FF2B5EF4-FFF2-40B4-BE49-F238E27FC236}">
                <a16:creationId xmlns:a16="http://schemas.microsoft.com/office/drawing/2014/main" id="{334A3589-641F-F547-891B-149579153B75}"/>
              </a:ext>
            </a:extLst>
          </p:cNvPr>
          <p:cNvSpPr>
            <a:spLocks noGrp="1"/>
          </p:cNvSpPr>
          <p:nvPr>
            <p:ph type="body" sz="quarter" idx="31" hasCustomPrompt="1"/>
          </p:nvPr>
        </p:nvSpPr>
        <p:spPr>
          <a:xfrm>
            <a:off x="3897799" y="4701908"/>
            <a:ext cx="2133600" cy="205837"/>
          </a:xfrm>
          <a:ln>
            <a:noFill/>
          </a:ln>
        </p:spPr>
        <p:txBody>
          <a:bodyPr vert="horz" lIns="0" tIns="0" rIns="0" bIns="0" rtlCol="0">
            <a:noAutofit/>
          </a:bodyPr>
          <a:lstStyle>
            <a:lvl1pPr marL="0" indent="0">
              <a:spcBef>
                <a:spcPts val="400"/>
              </a:spcBef>
              <a:buNone/>
              <a:defRPr lang="en-US" sz="1800" b="1" spc="0" baseline="0" dirty="0">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marL="0" lvl="0" indent="0" rtl="0">
              <a:spcBef>
                <a:spcPts val="400"/>
              </a:spcBef>
              <a:buNone/>
            </a:pPr>
            <a:r>
              <a:rPr lang="ja-JP" altLang="en-US" noProof="0"/>
              <a:t>クリックして編集する </a:t>
            </a:r>
          </a:p>
        </p:txBody>
      </p:sp>
      <p:sp>
        <p:nvSpPr>
          <p:cNvPr id="106" name="テキスト プレースホルダー 29">
            <a:extLst>
              <a:ext uri="{FF2B5EF4-FFF2-40B4-BE49-F238E27FC236}">
                <a16:creationId xmlns:a16="http://schemas.microsoft.com/office/drawing/2014/main" id="{A63F8454-D12E-A641-ABD0-8977D3F5EC05}"/>
              </a:ext>
            </a:extLst>
          </p:cNvPr>
          <p:cNvSpPr>
            <a:spLocks noGrp="1"/>
          </p:cNvSpPr>
          <p:nvPr>
            <p:ph type="body" sz="quarter" idx="32" hasCustomPrompt="1"/>
          </p:nvPr>
        </p:nvSpPr>
        <p:spPr>
          <a:xfrm>
            <a:off x="9001711" y="5087328"/>
            <a:ext cx="2133600" cy="369332"/>
          </a:xfrm>
          <a:ln>
            <a:noFill/>
          </a:ln>
        </p:spPr>
        <p:txBody>
          <a:bodyPr lIns="0" tIns="0" rIns="0" bIns="0" rtlCol="0">
            <a:noAutofit/>
          </a:bodyPr>
          <a:lstStyle>
            <a:lvl1pPr marL="0" indent="0">
              <a:buNone/>
              <a:defRPr sz="1400" b="0" i="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クリックして編集する </a:t>
            </a:r>
          </a:p>
        </p:txBody>
      </p:sp>
      <p:sp>
        <p:nvSpPr>
          <p:cNvPr id="107" name="テキスト プレースホルダー 29">
            <a:extLst>
              <a:ext uri="{FF2B5EF4-FFF2-40B4-BE49-F238E27FC236}">
                <a16:creationId xmlns:a16="http://schemas.microsoft.com/office/drawing/2014/main" id="{F35AA15D-DBAD-9840-8764-A5B6D486A234}"/>
              </a:ext>
            </a:extLst>
          </p:cNvPr>
          <p:cNvSpPr>
            <a:spLocks noGrp="1"/>
          </p:cNvSpPr>
          <p:nvPr>
            <p:ph type="body" sz="quarter" idx="33" hasCustomPrompt="1"/>
          </p:nvPr>
        </p:nvSpPr>
        <p:spPr>
          <a:xfrm>
            <a:off x="9001711" y="4701908"/>
            <a:ext cx="2133600" cy="205837"/>
          </a:xfrm>
          <a:ln>
            <a:noFill/>
          </a:ln>
        </p:spPr>
        <p:txBody>
          <a:bodyPr vert="horz" lIns="0" tIns="0" rIns="0" bIns="0" rtlCol="0">
            <a:noAutofit/>
          </a:bodyPr>
          <a:lstStyle>
            <a:lvl1pPr marL="0" indent="0">
              <a:spcBef>
                <a:spcPts val="400"/>
              </a:spcBef>
              <a:buNone/>
              <a:defRPr lang="en-US" sz="1800" b="1" spc="0" baseline="0" dirty="0">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marL="0" lvl="0" indent="0" rtl="0">
              <a:spcBef>
                <a:spcPts val="400"/>
              </a:spcBef>
              <a:buNone/>
            </a:pPr>
            <a:r>
              <a:rPr lang="ja-JP" altLang="en-US" noProof="0"/>
              <a:t>クリックして編集する </a:t>
            </a:r>
          </a:p>
        </p:txBody>
      </p:sp>
      <p:sp>
        <p:nvSpPr>
          <p:cNvPr id="108" name="テキスト プレースホルダー 29">
            <a:extLst>
              <a:ext uri="{FF2B5EF4-FFF2-40B4-BE49-F238E27FC236}">
                <a16:creationId xmlns:a16="http://schemas.microsoft.com/office/drawing/2014/main" id="{8357CA0F-1A55-B145-8305-562F0DF22543}"/>
              </a:ext>
            </a:extLst>
          </p:cNvPr>
          <p:cNvSpPr>
            <a:spLocks noGrp="1"/>
          </p:cNvSpPr>
          <p:nvPr>
            <p:ph type="body" sz="quarter" idx="34" hasCustomPrompt="1"/>
          </p:nvPr>
        </p:nvSpPr>
        <p:spPr>
          <a:xfrm>
            <a:off x="6438143" y="2934856"/>
            <a:ext cx="2133600" cy="369332"/>
          </a:xfrm>
          <a:ln>
            <a:noFill/>
          </a:ln>
        </p:spPr>
        <p:txBody>
          <a:bodyPr lIns="0" tIns="0" rIns="0" bIns="0" rtlCol="0">
            <a:noAutofit/>
          </a:bodyPr>
          <a:lstStyle>
            <a:lvl1pPr marL="0" indent="0">
              <a:buNone/>
              <a:defRPr sz="1400" b="0" i="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クリックして編集する </a:t>
            </a:r>
          </a:p>
        </p:txBody>
      </p:sp>
      <p:sp>
        <p:nvSpPr>
          <p:cNvPr id="109" name="テキスト プレースホルダー 29">
            <a:extLst>
              <a:ext uri="{FF2B5EF4-FFF2-40B4-BE49-F238E27FC236}">
                <a16:creationId xmlns:a16="http://schemas.microsoft.com/office/drawing/2014/main" id="{D6C49F6F-AF28-8942-8442-8F54A1DC388B}"/>
              </a:ext>
            </a:extLst>
          </p:cNvPr>
          <p:cNvSpPr>
            <a:spLocks noGrp="1"/>
          </p:cNvSpPr>
          <p:nvPr>
            <p:ph type="body" sz="quarter" idx="35" hasCustomPrompt="1"/>
          </p:nvPr>
        </p:nvSpPr>
        <p:spPr>
          <a:xfrm>
            <a:off x="6438143" y="2568686"/>
            <a:ext cx="2133600" cy="205837"/>
          </a:xfrm>
          <a:ln>
            <a:noFill/>
          </a:ln>
        </p:spPr>
        <p:txBody>
          <a:bodyPr lIns="0" tIns="0" rIns="0" bIns="0" rtlCol="0">
            <a:noAutofit/>
          </a:bodyPr>
          <a:lstStyle>
            <a:lvl1pPr marL="0" indent="0">
              <a:spcBef>
                <a:spcPts val="400"/>
              </a:spcBef>
              <a:buNone/>
              <a:defRPr sz="1800" b="1" i="0" spc="0" baseline="0">
                <a:solidFill>
                  <a:schemeClr val="bg1"/>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クリックして編集する </a:t>
            </a:r>
          </a:p>
        </p:txBody>
      </p:sp>
      <p:cxnSp>
        <p:nvCxnSpPr>
          <p:cNvPr id="8" name="直線​​コネクタ(S) 7">
            <a:extLst>
              <a:ext uri="{FF2B5EF4-FFF2-40B4-BE49-F238E27FC236}">
                <a16:creationId xmlns:a16="http://schemas.microsoft.com/office/drawing/2014/main" id="{4CE2724A-BCA1-604F-9D18-BF05746408C2}"/>
              </a:ext>
            </a:extLst>
          </p:cNvPr>
          <p:cNvCxnSpPr/>
          <p:nvPr userDrawn="1"/>
        </p:nvCxnSpPr>
        <p:spPr>
          <a:xfrm>
            <a:off x="967689" y="3968780"/>
            <a:ext cx="10275477" cy="0"/>
          </a:xfrm>
          <a:prstGeom prst="line">
            <a:avLst/>
          </a:prstGeom>
          <a:ln w="165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4" name="長方形 43">
            <a:extLst>
              <a:ext uri="{FF2B5EF4-FFF2-40B4-BE49-F238E27FC236}">
                <a16:creationId xmlns:a16="http://schemas.microsoft.com/office/drawing/2014/main" id="{4923D7D1-A9CC-C34C-86FF-43B5C8978712}"/>
              </a:ext>
            </a:extLst>
          </p:cNvPr>
          <p:cNvSpPr/>
          <p:nvPr userDrawn="1"/>
        </p:nvSpPr>
        <p:spPr>
          <a:xfrm>
            <a:off x="964323"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ja-JP" altLang="en-US" noProof="0">
              <a:latin typeface="Meiryo UI" panose="020B0604030504040204" pitchFamily="50" charset="-128"/>
              <a:ea typeface="Meiryo UI" panose="020B0604030504040204" pitchFamily="50" charset="-128"/>
            </a:endParaRPr>
          </a:p>
        </p:txBody>
      </p:sp>
      <p:sp>
        <p:nvSpPr>
          <p:cNvPr id="47" name="長方形 46">
            <a:extLst>
              <a:ext uri="{FF2B5EF4-FFF2-40B4-BE49-F238E27FC236}">
                <a16:creationId xmlns:a16="http://schemas.microsoft.com/office/drawing/2014/main" id="{6119FF13-13AB-3448-B24E-58E18B3CE2B6}"/>
              </a:ext>
            </a:extLst>
          </p:cNvPr>
          <p:cNvSpPr/>
          <p:nvPr userDrawn="1"/>
        </p:nvSpPr>
        <p:spPr>
          <a:xfrm>
            <a:off x="3531590"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ja-JP" altLang="en-US" noProof="0">
              <a:latin typeface="Meiryo UI" panose="020B0604030504040204" pitchFamily="50" charset="-128"/>
              <a:ea typeface="Meiryo UI" panose="020B0604030504040204" pitchFamily="50" charset="-128"/>
            </a:endParaRPr>
          </a:p>
        </p:txBody>
      </p:sp>
      <p:sp>
        <p:nvSpPr>
          <p:cNvPr id="27" name="長方形 26">
            <a:extLst>
              <a:ext uri="{FF2B5EF4-FFF2-40B4-BE49-F238E27FC236}">
                <a16:creationId xmlns:a16="http://schemas.microsoft.com/office/drawing/2014/main" id="{22F8F982-870E-AE44-B0D3-B3313BC48DB7}"/>
              </a:ext>
            </a:extLst>
          </p:cNvPr>
          <p:cNvSpPr/>
          <p:nvPr userDrawn="1"/>
        </p:nvSpPr>
        <p:spPr>
          <a:xfrm>
            <a:off x="6098857"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ja-JP" altLang="en-US" noProof="0">
              <a:latin typeface="Meiryo UI" panose="020B0604030504040204" pitchFamily="50" charset="-128"/>
              <a:ea typeface="Meiryo UI" panose="020B0604030504040204" pitchFamily="50" charset="-128"/>
            </a:endParaRPr>
          </a:p>
        </p:txBody>
      </p:sp>
      <p:sp>
        <p:nvSpPr>
          <p:cNvPr id="29" name="長方形 28">
            <a:extLst>
              <a:ext uri="{FF2B5EF4-FFF2-40B4-BE49-F238E27FC236}">
                <a16:creationId xmlns:a16="http://schemas.microsoft.com/office/drawing/2014/main" id="{C549A137-DB5E-9C40-8C0A-ED607212022C}"/>
              </a:ext>
            </a:extLst>
          </p:cNvPr>
          <p:cNvSpPr/>
          <p:nvPr userDrawn="1"/>
        </p:nvSpPr>
        <p:spPr>
          <a:xfrm>
            <a:off x="8666124"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ja-JP" altLang="en-US" noProof="0">
              <a:latin typeface="Meiryo UI" panose="020B0604030504040204" pitchFamily="50" charset="-128"/>
              <a:ea typeface="Meiryo UI" panose="020B0604030504040204" pitchFamily="50" charset="-128"/>
            </a:endParaRPr>
          </a:p>
        </p:txBody>
      </p:sp>
      <p:sp>
        <p:nvSpPr>
          <p:cNvPr id="2" name="日付プレースホルダー 1">
            <a:extLst>
              <a:ext uri="{FF2B5EF4-FFF2-40B4-BE49-F238E27FC236}">
                <a16:creationId xmlns:a16="http://schemas.microsoft.com/office/drawing/2014/main" id="{21DC2552-C347-4C3D-8C92-4A6981227C0E}"/>
              </a:ext>
            </a:extLst>
          </p:cNvPr>
          <p:cNvSpPr>
            <a:spLocks noGrp="1"/>
          </p:cNvSpPr>
          <p:nvPr>
            <p:ph type="dt" sz="half" idx="36"/>
          </p:nvPr>
        </p:nvSpPr>
        <p:spPr/>
        <p:txBody>
          <a:bodyPr rtlCol="0"/>
          <a:lstStyle>
            <a:lvl1pPr>
              <a:defRPr>
                <a:latin typeface="Meiryo UI" panose="020B0604030504040204" pitchFamily="50" charset="-128"/>
                <a:ea typeface="Meiryo UI" panose="020B0604030504040204" pitchFamily="50" charset="-128"/>
              </a:defRPr>
            </a:lvl1pPr>
          </a:lstStyle>
          <a:p>
            <a:fld id="{BBD5884D-B723-471F-A6C2-7662BCCBB1C4}" type="datetime4">
              <a:rPr lang="ja-JP" altLang="en-US" smtClean="0"/>
              <a:t>2021年12月15日</a:t>
            </a:fld>
            <a:endParaRPr lang="ja-JP" altLang="en-US"/>
          </a:p>
        </p:txBody>
      </p:sp>
      <p:sp>
        <p:nvSpPr>
          <p:cNvPr id="3" name="フッター プレースホルダー 2">
            <a:extLst>
              <a:ext uri="{FF2B5EF4-FFF2-40B4-BE49-F238E27FC236}">
                <a16:creationId xmlns:a16="http://schemas.microsoft.com/office/drawing/2014/main" id="{A5B7C35C-F3E4-4522-8711-16E4F9052C2C}"/>
              </a:ext>
            </a:extLst>
          </p:cNvPr>
          <p:cNvSpPr>
            <a:spLocks noGrp="1"/>
          </p:cNvSpPr>
          <p:nvPr>
            <p:ph type="ftr" sz="quarter" idx="37"/>
          </p:nvPr>
        </p:nvSpPr>
        <p:spPr/>
        <p:txBody>
          <a:bodyPr rtlCol="0"/>
          <a:lstStyle>
            <a:lvl1pPr>
              <a:defRPr>
                <a:latin typeface="Meiryo UI" panose="020B0604030504040204" pitchFamily="50" charset="-128"/>
                <a:ea typeface="Meiryo UI" panose="020B0604030504040204" pitchFamily="50" charset="-128"/>
              </a:defRPr>
            </a:lvl1pPr>
          </a:lstStyle>
          <a:p>
            <a:r>
              <a:rPr lang="ja-JP" altLang="en-US"/>
              <a:t>年次レビュー</a:t>
            </a:r>
            <a:endParaRPr lang="ja-JP" altLang="en-US" b="0"/>
          </a:p>
        </p:txBody>
      </p:sp>
      <p:sp>
        <p:nvSpPr>
          <p:cNvPr id="4" name="スライド番号プレースホルダー 3">
            <a:extLst>
              <a:ext uri="{FF2B5EF4-FFF2-40B4-BE49-F238E27FC236}">
                <a16:creationId xmlns:a16="http://schemas.microsoft.com/office/drawing/2014/main" id="{1F4D6BAD-56F4-42F1-A2B3-FDB73364FD40}"/>
              </a:ext>
            </a:extLst>
          </p:cNvPr>
          <p:cNvSpPr>
            <a:spLocks noGrp="1"/>
          </p:cNvSpPr>
          <p:nvPr>
            <p:ph type="sldNum" sz="quarter" idx="38"/>
          </p:nvPr>
        </p:nvSpPr>
        <p:spPr/>
        <p:txBody>
          <a:bodyPr rtlCol="0"/>
          <a:lstStyle>
            <a:lvl1pPr>
              <a:defRPr>
                <a:latin typeface="Meiryo UI" panose="020B0604030504040204" pitchFamily="50" charset="-128"/>
                <a:ea typeface="Meiryo UI" panose="020B0604030504040204" pitchFamily="50" charset="-128"/>
              </a:defRPr>
            </a:lvl1pPr>
          </a:lstStyle>
          <a:p>
            <a:fld id="{294A09A9-5501-47C1-A89A-A340965A2BE2}" type="slidenum">
              <a:rPr lang="en-US" altLang="ja-JP" smtClean="0"/>
              <a:pPr/>
              <a:t>‹#›</a:t>
            </a:fld>
            <a:endParaRPr lang="ja-JP" altLang="en-US"/>
          </a:p>
        </p:txBody>
      </p:sp>
    </p:spTree>
    <p:extLst>
      <p:ext uri="{BB962C8B-B14F-4D97-AF65-F5344CB8AC3E}">
        <p14:creationId xmlns:p14="http://schemas.microsoft.com/office/powerpoint/2010/main" val="298615523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3768" userDrawn="1">
          <p15:clr>
            <a:srgbClr val="FBAE40"/>
          </p15:clr>
        </p15:guide>
        <p15:guide id="9" orient="horz" pos="552" userDrawn="1">
          <p15:clr>
            <a:srgbClr val="FBAE40"/>
          </p15:clr>
        </p15:guide>
        <p15:guide id="10" orient="horz" pos="1512" userDrawn="1">
          <p15:clr>
            <a:srgbClr val="FBAE40"/>
          </p15:clr>
        </p15:guide>
        <p15:guide id="11" orient="horz" pos="283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 列">
    <p:bg>
      <p:bgPr>
        <a:solidFill>
          <a:schemeClr val="tx1"/>
        </a:solidFill>
        <a:effectLst/>
      </p:bgPr>
    </p:bg>
    <p:spTree>
      <p:nvGrpSpPr>
        <p:cNvPr id="1" name=""/>
        <p:cNvGrpSpPr/>
        <p:nvPr/>
      </p:nvGrpSpPr>
      <p:grpSpPr>
        <a:xfrm>
          <a:off x="0" y="0"/>
          <a:ext cx="0" cy="0"/>
          <a:chOff x="0" y="0"/>
          <a:chExt cx="0" cy="0"/>
        </a:xfrm>
      </p:grpSpPr>
      <p:grpSp>
        <p:nvGrpSpPr>
          <p:cNvPr id="19" name="グループ 18">
            <a:extLst>
              <a:ext uri="{FF2B5EF4-FFF2-40B4-BE49-F238E27FC236}">
                <a16:creationId xmlns:a16="http://schemas.microsoft.com/office/drawing/2014/main" id="{BDEF3328-825B-3946-8472-DB93D6A32867}"/>
              </a:ext>
            </a:extLst>
          </p:cNvPr>
          <p:cNvGrpSpPr>
            <a:grpSpLocks/>
          </p:cNvGrpSpPr>
          <p:nvPr userDrawn="1"/>
        </p:nvGrpSpPr>
        <p:grpSpPr bwMode="auto">
          <a:xfrm rot="16200000" flipV="1">
            <a:off x="0" y="3900132"/>
            <a:ext cx="2959226" cy="2959226"/>
            <a:chOff x="0" y="12289"/>
            <a:chExt cx="3550" cy="3551"/>
          </a:xfrm>
        </p:grpSpPr>
        <p:sp>
          <p:nvSpPr>
            <p:cNvPr id="20" name="フリーフォーム(F) 19">
              <a:extLst>
                <a:ext uri="{FF2B5EF4-FFF2-40B4-BE49-F238E27FC236}">
                  <a16:creationId xmlns:a16="http://schemas.microsoft.com/office/drawing/2014/main" id="{4E4E09DF-AF21-0E4A-9838-14DFBFFED7D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21" name="フリーフォーム(F) 20">
              <a:extLst>
                <a:ext uri="{FF2B5EF4-FFF2-40B4-BE49-F238E27FC236}">
                  <a16:creationId xmlns:a16="http://schemas.microsoft.com/office/drawing/2014/main" id="{653F54AE-9BC1-3A45-A129-4028EADE406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22" name="フリーフォーム(F) 21">
              <a:extLst>
                <a:ext uri="{FF2B5EF4-FFF2-40B4-BE49-F238E27FC236}">
                  <a16:creationId xmlns:a16="http://schemas.microsoft.com/office/drawing/2014/main" id="{254F6D22-4944-974A-999E-F9E22F15952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grpSp>
      <p:sp>
        <p:nvSpPr>
          <p:cNvPr id="32" name="タイトル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eiryo UI" panose="020B0604030504040204" pitchFamily="50" charset="-128"/>
                <a:ea typeface="Meiryo UI" panose="020B0604030504040204" pitchFamily="50" charset="-128"/>
              </a:defRPr>
            </a:lvl1pPr>
          </a:lstStyle>
          <a:p>
            <a:pPr rtl="0"/>
            <a:r>
              <a:rPr lang="ja-JP" altLang="en-US" noProof="0"/>
              <a:t>マスター タイトルの書式設定</a:t>
            </a:r>
            <a:endParaRPr lang="ja-JP" altLang="en-US" noProof="0" dirty="0"/>
          </a:p>
        </p:txBody>
      </p:sp>
      <p:cxnSp>
        <p:nvCxnSpPr>
          <p:cNvPr id="33" name="直線​​コネクタ(S)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テキスト プレースホルダー 2">
            <a:extLst>
              <a:ext uri="{FF2B5EF4-FFF2-40B4-BE49-F238E27FC236}">
                <a16:creationId xmlns:a16="http://schemas.microsoft.com/office/drawing/2014/main" id="{A6147D10-E7D7-8F40-AF69-726398729333}"/>
              </a:ext>
            </a:extLst>
          </p:cNvPr>
          <p:cNvSpPr>
            <a:spLocks noGrp="1"/>
          </p:cNvSpPr>
          <p:nvPr>
            <p:ph type="body" idx="1" hasCustomPrompt="1"/>
          </p:nvPr>
        </p:nvSpPr>
        <p:spPr>
          <a:xfrm>
            <a:off x="964023" y="2300984"/>
            <a:ext cx="4827178" cy="404216"/>
          </a:xfrm>
          <a:prstGeom prst="rect">
            <a:avLst/>
          </a:prstGeom>
        </p:spPr>
        <p:txBody>
          <a:bodyPr lIns="0" tIns="0" rIns="0" bIns="0" rtlCol="0" anchor="t" anchorCtr="0">
            <a:normAutofit/>
          </a:bodyPr>
          <a:lstStyle>
            <a:lvl1pPr marL="0" indent="0">
              <a:buNone/>
              <a:defRPr sz="1800" b="1" i="0" spc="0" baseline="0">
                <a:solidFill>
                  <a:schemeClr val="tx2"/>
                </a:solidFill>
                <a:latin typeface="Meiryo UI" panose="020B0604030504040204" pitchFamily="50" charset="-128"/>
                <a:ea typeface="Meiryo UI" panose="020B0604030504040204" pitchFamily="50"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ja-JP" altLang="en-US" noProof="0" dirty="0"/>
              <a:t>クリックして編集する </a:t>
            </a:r>
          </a:p>
        </p:txBody>
      </p:sp>
      <p:sp>
        <p:nvSpPr>
          <p:cNvPr id="25" name="テキスト プレースホルダー 2">
            <a:extLst>
              <a:ext uri="{FF2B5EF4-FFF2-40B4-BE49-F238E27FC236}">
                <a16:creationId xmlns:a16="http://schemas.microsoft.com/office/drawing/2014/main" id="{3A0EE708-F36B-444B-9A8B-D48D69535E45}"/>
              </a:ext>
            </a:extLst>
          </p:cNvPr>
          <p:cNvSpPr>
            <a:spLocks noGrp="1"/>
          </p:cNvSpPr>
          <p:nvPr>
            <p:ph type="body" idx="10" hasCustomPrompt="1"/>
          </p:nvPr>
        </p:nvSpPr>
        <p:spPr>
          <a:xfrm>
            <a:off x="6362700" y="2300984"/>
            <a:ext cx="4764829" cy="404216"/>
          </a:xfrm>
          <a:prstGeom prst="rect">
            <a:avLst/>
          </a:prstGeom>
        </p:spPr>
        <p:txBody>
          <a:bodyPr lIns="0" tIns="0" rIns="0" bIns="0" rtlCol="0" anchor="t" anchorCtr="0">
            <a:normAutofit/>
          </a:bodyPr>
          <a:lstStyle>
            <a:lvl1pPr marL="0" indent="0">
              <a:buNone/>
              <a:defRPr sz="1800" b="1" i="0" spc="0" baseline="0">
                <a:solidFill>
                  <a:schemeClr val="tx2"/>
                </a:solidFill>
                <a:latin typeface="Meiryo UI" panose="020B0604030504040204" pitchFamily="50" charset="-128"/>
                <a:ea typeface="Meiryo UI" panose="020B0604030504040204" pitchFamily="50"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ja-JP" altLang="en-US" noProof="0" dirty="0"/>
              <a:t>クリックして編集する </a:t>
            </a:r>
          </a:p>
        </p:txBody>
      </p:sp>
      <p:sp>
        <p:nvSpPr>
          <p:cNvPr id="27" name="コンテンツ プレースホルダー 3">
            <a:extLst>
              <a:ext uri="{FF2B5EF4-FFF2-40B4-BE49-F238E27FC236}">
                <a16:creationId xmlns:a16="http://schemas.microsoft.com/office/drawing/2014/main" id="{E81957B7-CEA6-A446-A203-471CF9A57FFD}"/>
              </a:ext>
            </a:extLst>
          </p:cNvPr>
          <p:cNvSpPr>
            <a:spLocks noGrp="1"/>
          </p:cNvSpPr>
          <p:nvPr>
            <p:ph sz="half" idx="2"/>
          </p:nvPr>
        </p:nvSpPr>
        <p:spPr>
          <a:xfrm>
            <a:off x="964023" y="2799146"/>
            <a:ext cx="4827178"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eiryo UI" panose="020B0604030504040204" pitchFamily="50" charset="-128"/>
                <a:ea typeface="Meiryo UI" panose="020B0604030504040204" pitchFamily="50" charset="-128"/>
              </a:defRPr>
            </a:lvl1pPr>
            <a:lvl2pPr>
              <a:defRPr sz="1600"/>
            </a:lvl2pPr>
            <a:lvl3pPr>
              <a:defRPr sz="1600"/>
            </a:lvl3pPr>
            <a:lvl4pPr>
              <a:defRPr sz="1600"/>
            </a:lvl4pPr>
            <a:lvl5pPr>
              <a:defRPr sz="1600"/>
            </a:lvl5pPr>
          </a:lstStyle>
          <a:p>
            <a:pPr lvl="0" rtl="0"/>
            <a:r>
              <a:rPr lang="ja-JP" altLang="en-US" noProof="0"/>
              <a:t>マスター テキストの書式設定</a:t>
            </a:r>
          </a:p>
        </p:txBody>
      </p:sp>
      <p:sp>
        <p:nvSpPr>
          <p:cNvPr id="28" name="コンテンツ プレースホルダー 3">
            <a:extLst>
              <a:ext uri="{FF2B5EF4-FFF2-40B4-BE49-F238E27FC236}">
                <a16:creationId xmlns:a16="http://schemas.microsoft.com/office/drawing/2014/main" id="{E40D4044-0F7B-0647-BAB5-16B23EBD9ECD}"/>
              </a:ext>
            </a:extLst>
          </p:cNvPr>
          <p:cNvSpPr>
            <a:spLocks noGrp="1"/>
          </p:cNvSpPr>
          <p:nvPr>
            <p:ph sz="half" idx="13"/>
          </p:nvPr>
        </p:nvSpPr>
        <p:spPr>
          <a:xfrm>
            <a:off x="6362700" y="2799146"/>
            <a:ext cx="4756241"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eiryo UI" panose="020B0604030504040204" pitchFamily="50" charset="-128"/>
                <a:ea typeface="Meiryo UI" panose="020B0604030504040204" pitchFamily="50" charset="-128"/>
              </a:defRPr>
            </a:lvl1pPr>
            <a:lvl2pPr>
              <a:defRPr sz="1600"/>
            </a:lvl2pPr>
            <a:lvl3pPr>
              <a:defRPr sz="1600"/>
            </a:lvl3pPr>
            <a:lvl4pPr>
              <a:defRPr sz="1600"/>
            </a:lvl4pPr>
            <a:lvl5pPr>
              <a:defRPr sz="1600"/>
            </a:lvl5pPr>
          </a:lstStyle>
          <a:p>
            <a:pPr lvl="0" rtl="0"/>
            <a:r>
              <a:rPr lang="ja-JP" altLang="en-US" noProof="0"/>
              <a:t>マスター テキストの書式設定</a:t>
            </a:r>
          </a:p>
        </p:txBody>
      </p:sp>
      <p:cxnSp>
        <p:nvCxnSpPr>
          <p:cNvPr id="15" name="直線​​コネクタ(S) 14">
            <a:extLst>
              <a:ext uri="{FF2B5EF4-FFF2-40B4-BE49-F238E27FC236}">
                <a16:creationId xmlns:a16="http://schemas.microsoft.com/office/drawing/2014/main" id="{ED51C063-0222-064B-8A2E-485FE9EAC10D}"/>
              </a:ext>
            </a:extLst>
          </p:cNvPr>
          <p:cNvCxnSpPr>
            <a:cxnSpLocks/>
          </p:cNvCxnSpPr>
          <p:nvPr userDrawn="1"/>
        </p:nvCxnSpPr>
        <p:spPr>
          <a:xfrm>
            <a:off x="63627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日付プレースホルダー 1">
            <a:extLst>
              <a:ext uri="{FF2B5EF4-FFF2-40B4-BE49-F238E27FC236}">
                <a16:creationId xmlns:a16="http://schemas.microsoft.com/office/drawing/2014/main" id="{4914D182-A7DD-4F7B-B207-262854316EDA}"/>
              </a:ext>
            </a:extLst>
          </p:cNvPr>
          <p:cNvSpPr>
            <a:spLocks noGrp="1"/>
          </p:cNvSpPr>
          <p:nvPr>
            <p:ph type="dt" sz="half" idx="14"/>
          </p:nvPr>
        </p:nvSpPr>
        <p:spPr/>
        <p:txBody>
          <a:bodyPr rtlCol="0"/>
          <a:lstStyle>
            <a:lvl1pPr>
              <a:defRPr>
                <a:latin typeface="Meiryo UI" panose="020B0604030504040204" pitchFamily="50" charset="-128"/>
                <a:ea typeface="Meiryo UI" panose="020B0604030504040204" pitchFamily="50" charset="-128"/>
              </a:defRPr>
            </a:lvl1pPr>
          </a:lstStyle>
          <a:p>
            <a:fld id="{C5DCDC1F-F0C2-4AD5-80F3-39EC8CD71CF6}" type="datetime4">
              <a:rPr lang="ja-JP" altLang="en-US" smtClean="0"/>
              <a:t>2021年12月15日</a:t>
            </a:fld>
            <a:endParaRPr lang="ja-JP" altLang="en-US" dirty="0"/>
          </a:p>
        </p:txBody>
      </p:sp>
      <p:sp>
        <p:nvSpPr>
          <p:cNvPr id="3" name="フッター プレースホルダー 2">
            <a:extLst>
              <a:ext uri="{FF2B5EF4-FFF2-40B4-BE49-F238E27FC236}">
                <a16:creationId xmlns:a16="http://schemas.microsoft.com/office/drawing/2014/main" id="{10B29252-5D0B-4B9D-9FBD-8EC0929FE096}"/>
              </a:ext>
            </a:extLst>
          </p:cNvPr>
          <p:cNvSpPr>
            <a:spLocks noGrp="1"/>
          </p:cNvSpPr>
          <p:nvPr>
            <p:ph type="ftr" sz="quarter" idx="15"/>
          </p:nvPr>
        </p:nvSpPr>
        <p:spPr/>
        <p:txBody>
          <a:bodyPr rtlCol="0"/>
          <a:lstStyle>
            <a:lvl1pPr>
              <a:defRPr>
                <a:latin typeface="Meiryo UI" panose="020B0604030504040204" pitchFamily="50" charset="-128"/>
                <a:ea typeface="Meiryo UI" panose="020B0604030504040204" pitchFamily="50" charset="-128"/>
              </a:defRPr>
            </a:lvl1pPr>
          </a:lstStyle>
          <a:p>
            <a:r>
              <a:rPr lang="ja-JP" altLang="en-US"/>
              <a:t>年次レビュー</a:t>
            </a:r>
            <a:endParaRPr lang="ja-JP" altLang="en-US" b="0" dirty="0"/>
          </a:p>
        </p:txBody>
      </p:sp>
      <p:sp>
        <p:nvSpPr>
          <p:cNvPr id="4" name="スライド番号プレースホルダー 3">
            <a:extLst>
              <a:ext uri="{FF2B5EF4-FFF2-40B4-BE49-F238E27FC236}">
                <a16:creationId xmlns:a16="http://schemas.microsoft.com/office/drawing/2014/main" id="{5BB4FEF6-E217-4110-BBF5-C4B77ADC8457}"/>
              </a:ext>
            </a:extLst>
          </p:cNvPr>
          <p:cNvSpPr>
            <a:spLocks noGrp="1"/>
          </p:cNvSpPr>
          <p:nvPr>
            <p:ph type="sldNum" sz="quarter" idx="16"/>
          </p:nvPr>
        </p:nvSpPr>
        <p:spPr/>
        <p:txBody>
          <a:bodyPr rtlCol="0"/>
          <a:lstStyle>
            <a:lvl1pPr>
              <a:defRPr>
                <a:latin typeface="Meiryo UI" panose="020B0604030504040204" pitchFamily="50" charset="-128"/>
                <a:ea typeface="Meiryo UI" panose="020B0604030504040204" pitchFamily="50" charset="-128"/>
              </a:defRPr>
            </a:lvl1pPr>
          </a:lstStyle>
          <a:p>
            <a:fld id="{294A09A9-5501-47C1-A89A-A340965A2BE2}" type="slidenum">
              <a:rPr lang="en-US" altLang="ja-JP" smtClean="0"/>
              <a:pPr/>
              <a:t>‹#›</a:t>
            </a:fld>
            <a:endParaRPr lang="ja-JP" altLang="en-US" dirty="0"/>
          </a:p>
        </p:txBody>
      </p:sp>
    </p:spTree>
    <p:extLst>
      <p:ext uri="{BB962C8B-B14F-4D97-AF65-F5344CB8AC3E}">
        <p14:creationId xmlns:p14="http://schemas.microsoft.com/office/powerpoint/2010/main" val="255042539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列">
    <p:bg>
      <p:bgPr>
        <a:solidFill>
          <a:schemeClr val="tx1"/>
        </a:solidFill>
        <a:effectLst/>
      </p:bgPr>
    </p:bg>
    <p:spTree>
      <p:nvGrpSpPr>
        <p:cNvPr id="1" name=""/>
        <p:cNvGrpSpPr/>
        <p:nvPr/>
      </p:nvGrpSpPr>
      <p:grpSpPr>
        <a:xfrm>
          <a:off x="0" y="0"/>
          <a:ext cx="0" cy="0"/>
          <a:chOff x="0" y="0"/>
          <a:chExt cx="0" cy="0"/>
        </a:xfrm>
      </p:grpSpPr>
      <p:grpSp>
        <p:nvGrpSpPr>
          <p:cNvPr id="37" name="グループ 36">
            <a:extLst>
              <a:ext uri="{FF2B5EF4-FFF2-40B4-BE49-F238E27FC236}">
                <a16:creationId xmlns:a16="http://schemas.microsoft.com/office/drawing/2014/main" id="{868B08E5-2F7C-7749-8BDF-386EAF974BB0}"/>
              </a:ext>
            </a:extLst>
          </p:cNvPr>
          <p:cNvGrpSpPr>
            <a:grpSpLocks/>
          </p:cNvGrpSpPr>
          <p:nvPr userDrawn="1"/>
        </p:nvGrpSpPr>
        <p:grpSpPr bwMode="auto">
          <a:xfrm rot="16200000" flipV="1">
            <a:off x="0" y="3900132"/>
            <a:ext cx="2959226" cy="2959226"/>
            <a:chOff x="0" y="12289"/>
            <a:chExt cx="3550" cy="3551"/>
          </a:xfrm>
        </p:grpSpPr>
        <p:sp>
          <p:nvSpPr>
            <p:cNvPr id="38" name="フリーフォーム(F) 37">
              <a:extLst>
                <a:ext uri="{FF2B5EF4-FFF2-40B4-BE49-F238E27FC236}">
                  <a16:creationId xmlns:a16="http://schemas.microsoft.com/office/drawing/2014/main" id="{F3E300C0-0B72-9048-9E16-2166E1A88FE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39" name="フリーフォーム(F) 38">
              <a:extLst>
                <a:ext uri="{FF2B5EF4-FFF2-40B4-BE49-F238E27FC236}">
                  <a16:creationId xmlns:a16="http://schemas.microsoft.com/office/drawing/2014/main" id="{E4AA520D-9D51-3A42-B9B1-DF72169BC8DB}"/>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40" name="フリーフォーム(F) 39">
              <a:extLst>
                <a:ext uri="{FF2B5EF4-FFF2-40B4-BE49-F238E27FC236}">
                  <a16:creationId xmlns:a16="http://schemas.microsoft.com/office/drawing/2014/main" id="{D5F2735E-137C-DB47-AEF0-EFC871A3237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grpSp>
      <p:sp>
        <p:nvSpPr>
          <p:cNvPr id="32" name="タイトル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eiryo UI" panose="020B0604030504040204" pitchFamily="50" charset="-128"/>
                <a:ea typeface="Meiryo UI" panose="020B0604030504040204" pitchFamily="50" charset="-128"/>
              </a:defRPr>
            </a:lvl1pPr>
          </a:lstStyle>
          <a:p>
            <a:pPr rtl="0"/>
            <a:r>
              <a:rPr lang="ja-JP" altLang="en-US" noProof="0"/>
              <a:t>マスター タイトルの書式設定</a:t>
            </a:r>
            <a:endParaRPr lang="ja-JP" altLang="en-US" noProof="0" dirty="0"/>
          </a:p>
        </p:txBody>
      </p:sp>
      <p:cxnSp>
        <p:nvCxnSpPr>
          <p:cNvPr id="33" name="直線​​コネクタ(S)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テキスト プレースホルダー 2">
            <a:extLst>
              <a:ext uri="{FF2B5EF4-FFF2-40B4-BE49-F238E27FC236}">
                <a16:creationId xmlns:a16="http://schemas.microsoft.com/office/drawing/2014/main" id="{A6147D10-E7D7-8F40-AF69-726398729333}"/>
              </a:ext>
            </a:extLst>
          </p:cNvPr>
          <p:cNvSpPr>
            <a:spLocks noGrp="1"/>
          </p:cNvSpPr>
          <p:nvPr>
            <p:ph type="body" idx="1" hasCustomPrompt="1"/>
          </p:nvPr>
        </p:nvSpPr>
        <p:spPr>
          <a:xfrm>
            <a:off x="952500" y="2300156"/>
            <a:ext cx="3036477" cy="404216"/>
          </a:xfrm>
          <a:prstGeom prst="rect">
            <a:avLst/>
          </a:prstGeom>
        </p:spPr>
        <p:txBody>
          <a:bodyPr vert="horz" lIns="0" tIns="0" rIns="0" bIns="0" rtlCol="0" anchor="t" anchorCtr="0">
            <a:normAutofit/>
          </a:bodyPr>
          <a:lstStyle>
            <a:lvl1pPr marL="0" indent="0">
              <a:buNone/>
              <a:defRPr lang="en-US" sz="1800" b="1" spc="0" baseline="0" dirty="0">
                <a:solidFill>
                  <a:schemeClr val="tx2"/>
                </a:solidFill>
                <a:latin typeface="Meiryo UI" panose="020B0604030504040204" pitchFamily="50" charset="-128"/>
                <a:ea typeface="Meiryo UI" panose="020B0604030504040204" pitchFamily="50"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ja-JP" altLang="en-US" noProof="0" dirty="0"/>
              <a:t>クリックして編集する </a:t>
            </a:r>
          </a:p>
        </p:txBody>
      </p:sp>
      <p:sp>
        <p:nvSpPr>
          <p:cNvPr id="27" name="コンテンツ プレースホルダー 3">
            <a:extLst>
              <a:ext uri="{FF2B5EF4-FFF2-40B4-BE49-F238E27FC236}">
                <a16:creationId xmlns:a16="http://schemas.microsoft.com/office/drawing/2014/main" id="{E81957B7-CEA6-A446-A203-471CF9A57FFD}"/>
              </a:ext>
            </a:extLst>
          </p:cNvPr>
          <p:cNvSpPr>
            <a:spLocks noGrp="1"/>
          </p:cNvSpPr>
          <p:nvPr>
            <p:ph sz="half" idx="2"/>
          </p:nvPr>
        </p:nvSpPr>
        <p:spPr>
          <a:xfrm>
            <a:off x="952500" y="2799146"/>
            <a:ext cx="3036477"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eiryo UI" panose="020B0604030504040204" pitchFamily="50" charset="-128"/>
                <a:ea typeface="Meiryo UI" panose="020B0604030504040204" pitchFamily="50" charset="-128"/>
              </a:defRPr>
            </a:lvl1pPr>
            <a:lvl2pPr>
              <a:defRPr sz="1600"/>
            </a:lvl2pPr>
            <a:lvl3pPr>
              <a:defRPr sz="1600"/>
            </a:lvl3pPr>
            <a:lvl4pPr>
              <a:defRPr sz="1600"/>
            </a:lvl4pPr>
            <a:lvl5pPr>
              <a:defRPr sz="1600"/>
            </a:lvl5pPr>
          </a:lstStyle>
          <a:p>
            <a:pPr lvl="0" rtl="0"/>
            <a:r>
              <a:rPr lang="ja-JP" altLang="en-US" noProof="0"/>
              <a:t>マスター テキストの書式設定</a:t>
            </a:r>
          </a:p>
        </p:txBody>
      </p:sp>
      <p:sp>
        <p:nvSpPr>
          <p:cNvPr id="20" name="テキスト プレースホルダー 2">
            <a:extLst>
              <a:ext uri="{FF2B5EF4-FFF2-40B4-BE49-F238E27FC236}">
                <a16:creationId xmlns:a16="http://schemas.microsoft.com/office/drawing/2014/main" id="{057DFE0A-61D9-1B48-8196-EA94D04685DD}"/>
              </a:ext>
            </a:extLst>
          </p:cNvPr>
          <p:cNvSpPr>
            <a:spLocks noGrp="1"/>
          </p:cNvSpPr>
          <p:nvPr>
            <p:ph type="body" idx="10" hasCustomPrompt="1"/>
          </p:nvPr>
        </p:nvSpPr>
        <p:spPr>
          <a:xfrm>
            <a:off x="4569372" y="2300156"/>
            <a:ext cx="3036477" cy="404216"/>
          </a:xfrm>
          <a:prstGeom prst="rect">
            <a:avLst/>
          </a:prstGeom>
        </p:spPr>
        <p:txBody>
          <a:bodyPr vert="horz" lIns="0" tIns="0" rIns="0" bIns="0" rtlCol="0" anchor="t" anchorCtr="0">
            <a:normAutofit/>
          </a:bodyPr>
          <a:lstStyle>
            <a:lvl1pPr marL="0" indent="0">
              <a:buNone/>
              <a:defRPr lang="en-US" sz="1800" b="1" spc="0" baseline="0" dirty="0">
                <a:solidFill>
                  <a:schemeClr val="tx2"/>
                </a:solidFill>
                <a:latin typeface="Meiryo UI" panose="020B0604030504040204" pitchFamily="50" charset="-128"/>
                <a:ea typeface="Meiryo UI" panose="020B0604030504040204" pitchFamily="50"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ja-JP" altLang="en-US" noProof="0" dirty="0"/>
              <a:t>クリックして編集する </a:t>
            </a:r>
          </a:p>
        </p:txBody>
      </p:sp>
      <p:sp>
        <p:nvSpPr>
          <p:cNvPr id="21" name="コンテンツ プレースホルダー 3">
            <a:extLst>
              <a:ext uri="{FF2B5EF4-FFF2-40B4-BE49-F238E27FC236}">
                <a16:creationId xmlns:a16="http://schemas.microsoft.com/office/drawing/2014/main" id="{C946754A-F105-644E-99A4-DC80B9944243}"/>
              </a:ext>
            </a:extLst>
          </p:cNvPr>
          <p:cNvSpPr>
            <a:spLocks noGrp="1"/>
          </p:cNvSpPr>
          <p:nvPr>
            <p:ph sz="half" idx="11"/>
          </p:nvPr>
        </p:nvSpPr>
        <p:spPr>
          <a:xfrm>
            <a:off x="4569372" y="2799146"/>
            <a:ext cx="3050628"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eiryo UI" panose="020B0604030504040204" pitchFamily="50" charset="-128"/>
                <a:ea typeface="Meiryo UI" panose="020B0604030504040204" pitchFamily="50" charset="-128"/>
              </a:defRPr>
            </a:lvl1pPr>
            <a:lvl2pPr>
              <a:defRPr sz="1600"/>
            </a:lvl2pPr>
            <a:lvl3pPr>
              <a:defRPr sz="1600"/>
            </a:lvl3pPr>
            <a:lvl4pPr>
              <a:defRPr sz="1600"/>
            </a:lvl4pPr>
            <a:lvl5pPr>
              <a:defRPr sz="1600"/>
            </a:lvl5pPr>
          </a:lstStyle>
          <a:p>
            <a:pPr lvl="0" rtl="0"/>
            <a:r>
              <a:rPr lang="ja-JP" altLang="en-US" noProof="0"/>
              <a:t>マスター テキストの書式設定</a:t>
            </a:r>
          </a:p>
        </p:txBody>
      </p:sp>
      <p:sp>
        <p:nvSpPr>
          <p:cNvPr id="22" name="テキスト プレースホルダー 2">
            <a:extLst>
              <a:ext uri="{FF2B5EF4-FFF2-40B4-BE49-F238E27FC236}">
                <a16:creationId xmlns:a16="http://schemas.microsoft.com/office/drawing/2014/main" id="{368648FC-FC9A-5645-8F0C-390FFFAE180D}"/>
              </a:ext>
            </a:extLst>
          </p:cNvPr>
          <p:cNvSpPr>
            <a:spLocks noGrp="1"/>
          </p:cNvSpPr>
          <p:nvPr>
            <p:ph type="body" idx="12" hasCustomPrompt="1"/>
          </p:nvPr>
        </p:nvSpPr>
        <p:spPr>
          <a:xfrm>
            <a:off x="8187017" y="2300156"/>
            <a:ext cx="3036477" cy="404216"/>
          </a:xfrm>
          <a:prstGeom prst="rect">
            <a:avLst/>
          </a:prstGeom>
        </p:spPr>
        <p:txBody>
          <a:bodyPr vert="horz" lIns="0" tIns="0" rIns="0" bIns="0" rtlCol="0" anchor="t" anchorCtr="0">
            <a:normAutofit/>
          </a:bodyPr>
          <a:lstStyle>
            <a:lvl1pPr marL="0" indent="0">
              <a:buNone/>
              <a:defRPr lang="en-US" sz="1800" b="1" spc="0" baseline="0" dirty="0">
                <a:solidFill>
                  <a:schemeClr val="tx2"/>
                </a:solidFill>
                <a:latin typeface="Meiryo UI" panose="020B0604030504040204" pitchFamily="50" charset="-128"/>
                <a:ea typeface="Meiryo UI" panose="020B0604030504040204" pitchFamily="50"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ja-JP" altLang="en-US" noProof="0" dirty="0"/>
              <a:t>クリックして編集する </a:t>
            </a:r>
          </a:p>
        </p:txBody>
      </p:sp>
      <p:sp>
        <p:nvSpPr>
          <p:cNvPr id="24" name="コンテンツ プレースホルダー 3">
            <a:extLst>
              <a:ext uri="{FF2B5EF4-FFF2-40B4-BE49-F238E27FC236}">
                <a16:creationId xmlns:a16="http://schemas.microsoft.com/office/drawing/2014/main" id="{BBB849DC-B114-D145-9879-4FE0688BF57E}"/>
              </a:ext>
            </a:extLst>
          </p:cNvPr>
          <p:cNvSpPr>
            <a:spLocks noGrp="1"/>
          </p:cNvSpPr>
          <p:nvPr>
            <p:ph sz="half" idx="13"/>
          </p:nvPr>
        </p:nvSpPr>
        <p:spPr>
          <a:xfrm>
            <a:off x="8187017" y="2799146"/>
            <a:ext cx="3036477"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eiryo UI" panose="020B0604030504040204" pitchFamily="50" charset="-128"/>
                <a:ea typeface="Meiryo UI" panose="020B0604030504040204" pitchFamily="50" charset="-128"/>
              </a:defRPr>
            </a:lvl1pPr>
            <a:lvl2pPr>
              <a:defRPr sz="1600"/>
            </a:lvl2pPr>
            <a:lvl3pPr>
              <a:defRPr sz="1600"/>
            </a:lvl3pPr>
            <a:lvl4pPr>
              <a:defRPr sz="1600"/>
            </a:lvl4pPr>
            <a:lvl5pPr>
              <a:defRPr sz="1600"/>
            </a:lvl5pPr>
          </a:lstStyle>
          <a:p>
            <a:pPr lvl="0" rtl="0"/>
            <a:r>
              <a:rPr lang="ja-JP" altLang="en-US" noProof="0"/>
              <a:t>マスター テキストの書式設定</a:t>
            </a:r>
          </a:p>
        </p:txBody>
      </p:sp>
      <p:cxnSp>
        <p:nvCxnSpPr>
          <p:cNvPr id="26" name="直線​​コネクタ(S) 25">
            <a:extLst>
              <a:ext uri="{FF2B5EF4-FFF2-40B4-BE49-F238E27FC236}">
                <a16:creationId xmlns:a16="http://schemas.microsoft.com/office/drawing/2014/main" id="{9F0C4CE5-5F02-B143-8FD1-1B235D270DAC}"/>
              </a:ext>
            </a:extLst>
          </p:cNvPr>
          <p:cNvCxnSpPr>
            <a:cxnSpLocks/>
          </p:cNvCxnSpPr>
          <p:nvPr userDrawn="1"/>
        </p:nvCxnSpPr>
        <p:spPr>
          <a:xfrm>
            <a:off x="4569372"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cxnSp>
        <p:nvCxnSpPr>
          <p:cNvPr id="28" name="直線​​コネクタ(S) 27">
            <a:extLst>
              <a:ext uri="{FF2B5EF4-FFF2-40B4-BE49-F238E27FC236}">
                <a16:creationId xmlns:a16="http://schemas.microsoft.com/office/drawing/2014/main" id="{289A8C14-DB28-F34E-8098-168D4C75AF23}"/>
              </a:ext>
            </a:extLst>
          </p:cNvPr>
          <p:cNvCxnSpPr>
            <a:cxnSpLocks/>
          </p:cNvCxnSpPr>
          <p:nvPr userDrawn="1"/>
        </p:nvCxnSpPr>
        <p:spPr>
          <a:xfrm>
            <a:off x="8187017"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日付プレースホルダー 1">
            <a:extLst>
              <a:ext uri="{FF2B5EF4-FFF2-40B4-BE49-F238E27FC236}">
                <a16:creationId xmlns:a16="http://schemas.microsoft.com/office/drawing/2014/main" id="{F0FA07F3-F8E4-4505-85EC-22734AC68792}"/>
              </a:ext>
            </a:extLst>
          </p:cNvPr>
          <p:cNvSpPr>
            <a:spLocks noGrp="1"/>
          </p:cNvSpPr>
          <p:nvPr>
            <p:ph type="dt" sz="half" idx="14"/>
          </p:nvPr>
        </p:nvSpPr>
        <p:spPr/>
        <p:txBody>
          <a:bodyPr rtlCol="0"/>
          <a:lstStyle>
            <a:lvl1pPr>
              <a:defRPr>
                <a:latin typeface="Meiryo UI" panose="020B0604030504040204" pitchFamily="50" charset="-128"/>
                <a:ea typeface="Meiryo UI" panose="020B0604030504040204" pitchFamily="50" charset="-128"/>
              </a:defRPr>
            </a:lvl1pPr>
          </a:lstStyle>
          <a:p>
            <a:fld id="{E15D4E19-39FC-454B-9272-000427D17230}" type="datetime4">
              <a:rPr lang="ja-JP" altLang="en-US" smtClean="0"/>
              <a:t>2021年12月15日</a:t>
            </a:fld>
            <a:endParaRPr lang="ja-JP" altLang="en-US" dirty="0"/>
          </a:p>
        </p:txBody>
      </p:sp>
      <p:sp>
        <p:nvSpPr>
          <p:cNvPr id="3" name="フッター プレースホルダー 2">
            <a:extLst>
              <a:ext uri="{FF2B5EF4-FFF2-40B4-BE49-F238E27FC236}">
                <a16:creationId xmlns:a16="http://schemas.microsoft.com/office/drawing/2014/main" id="{D5165D22-FEF5-4F30-8822-5D2378806A9B}"/>
              </a:ext>
            </a:extLst>
          </p:cNvPr>
          <p:cNvSpPr>
            <a:spLocks noGrp="1"/>
          </p:cNvSpPr>
          <p:nvPr>
            <p:ph type="ftr" sz="quarter" idx="15"/>
          </p:nvPr>
        </p:nvSpPr>
        <p:spPr/>
        <p:txBody>
          <a:bodyPr rtlCol="0"/>
          <a:lstStyle>
            <a:lvl1pPr>
              <a:defRPr>
                <a:latin typeface="Meiryo UI" panose="020B0604030504040204" pitchFamily="50" charset="-128"/>
                <a:ea typeface="Meiryo UI" panose="020B0604030504040204" pitchFamily="50" charset="-128"/>
              </a:defRPr>
            </a:lvl1pPr>
          </a:lstStyle>
          <a:p>
            <a:r>
              <a:rPr lang="ja-JP" altLang="en-US"/>
              <a:t>年次レビュー</a:t>
            </a:r>
            <a:endParaRPr lang="ja-JP" altLang="en-US" b="0" dirty="0"/>
          </a:p>
        </p:txBody>
      </p:sp>
      <p:sp>
        <p:nvSpPr>
          <p:cNvPr id="4" name="スライド番号プレースホルダー 3">
            <a:extLst>
              <a:ext uri="{FF2B5EF4-FFF2-40B4-BE49-F238E27FC236}">
                <a16:creationId xmlns:a16="http://schemas.microsoft.com/office/drawing/2014/main" id="{1540F86B-3DA3-4708-AAF5-387BA115C415}"/>
              </a:ext>
            </a:extLst>
          </p:cNvPr>
          <p:cNvSpPr>
            <a:spLocks noGrp="1"/>
          </p:cNvSpPr>
          <p:nvPr>
            <p:ph type="sldNum" sz="quarter" idx="16"/>
          </p:nvPr>
        </p:nvSpPr>
        <p:spPr/>
        <p:txBody>
          <a:bodyPr rtlCol="0"/>
          <a:lstStyle>
            <a:lvl1pPr>
              <a:defRPr>
                <a:latin typeface="Meiryo UI" panose="020B0604030504040204" pitchFamily="50" charset="-128"/>
                <a:ea typeface="Meiryo UI" panose="020B0604030504040204" pitchFamily="50" charset="-128"/>
              </a:defRPr>
            </a:lvl1pPr>
          </a:lstStyle>
          <a:p>
            <a:fld id="{294A09A9-5501-47C1-A89A-A340965A2BE2}" type="slidenum">
              <a:rPr lang="en-US" altLang="ja-JP" smtClean="0"/>
              <a:pPr/>
              <a:t>‹#›</a:t>
            </a:fld>
            <a:endParaRPr lang="ja-JP" altLang="en-US" dirty="0"/>
          </a:p>
        </p:txBody>
      </p:sp>
    </p:spTree>
    <p:extLst>
      <p:ext uri="{BB962C8B-B14F-4D97-AF65-F5344CB8AC3E}">
        <p14:creationId xmlns:p14="http://schemas.microsoft.com/office/powerpoint/2010/main" val="42279487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520" userDrawn="1">
          <p15:clr>
            <a:srgbClr val="FBAE40"/>
          </p15:clr>
        </p15:guide>
        <p15:guide id="4" pos="5160" userDrawn="1">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4800" userDrawn="1">
          <p15:clr>
            <a:srgbClr val="FBAE40"/>
          </p15:clr>
        </p15:guide>
        <p15:guide id="11" pos="2880" userDrawn="1">
          <p15:clr>
            <a:srgbClr val="FBAE40"/>
          </p15:clr>
        </p15:guide>
        <p15:guide id="12" orient="horz" pos="175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概要 ">
    <p:bg>
      <p:bgPr>
        <a:solidFill>
          <a:schemeClr val="tx1"/>
        </a:solidFill>
        <a:effectLst/>
      </p:bgPr>
    </p:bg>
    <p:spTree>
      <p:nvGrpSpPr>
        <p:cNvPr id="1" name=""/>
        <p:cNvGrpSpPr/>
        <p:nvPr/>
      </p:nvGrpSpPr>
      <p:grpSpPr>
        <a:xfrm>
          <a:off x="0" y="0"/>
          <a:ext cx="0" cy="0"/>
          <a:chOff x="0" y="0"/>
          <a:chExt cx="0" cy="0"/>
        </a:xfrm>
      </p:grpSpPr>
      <p:sp>
        <p:nvSpPr>
          <p:cNvPr id="32" name="タイトル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eiryo UI" panose="020B0604030504040204" pitchFamily="50" charset="-128"/>
                <a:ea typeface="Meiryo UI" panose="020B0604030504040204" pitchFamily="50" charset="-128"/>
              </a:defRPr>
            </a:lvl1pPr>
          </a:lstStyle>
          <a:p>
            <a:pPr rtl="0"/>
            <a:r>
              <a:rPr lang="ja-JP" altLang="en-US" noProof="0"/>
              <a:t>マスター タイトルの書式設定</a:t>
            </a:r>
            <a:endParaRPr lang="ja-JP" altLang="en-US" noProof="0" dirty="0"/>
          </a:p>
        </p:txBody>
      </p:sp>
      <p:cxnSp>
        <p:nvCxnSpPr>
          <p:cNvPr id="33" name="直線​​コネクタ(S)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3" name="テキスト プレースホルダー 2">
            <a:extLst>
              <a:ext uri="{FF2B5EF4-FFF2-40B4-BE49-F238E27FC236}">
                <a16:creationId xmlns:a16="http://schemas.microsoft.com/office/drawing/2014/main" id="{0DA8C895-11B9-EA40-B0F8-0F4FE9881512}"/>
              </a:ext>
            </a:extLst>
          </p:cNvPr>
          <p:cNvSpPr>
            <a:spLocks noGrp="1"/>
          </p:cNvSpPr>
          <p:nvPr>
            <p:ph type="body" sz="quarter" idx="10"/>
          </p:nvPr>
        </p:nvSpPr>
        <p:spPr>
          <a:xfrm>
            <a:off x="952500" y="2656904"/>
            <a:ext cx="4838700" cy="574318"/>
          </a:xfrm>
        </p:spPr>
        <p:txBody>
          <a:bodyPr rtlCol="0">
            <a:noAutofit/>
          </a:bodyPr>
          <a:lstStyle>
            <a:lvl1pPr marL="0" indent="0">
              <a:buNone/>
              <a:defRPr sz="1600">
                <a:latin typeface="Meiryo UI" panose="020B0604030504040204" pitchFamily="50" charset="-128"/>
                <a:ea typeface="Meiryo UI" panose="020B0604030504040204" pitchFamily="50" charset="-128"/>
              </a:defRPr>
            </a:lvl1pPr>
          </a:lstStyle>
          <a:p>
            <a:pPr lvl="0" rtl="0"/>
            <a:r>
              <a:rPr lang="ja-JP" altLang="en-US" noProof="0"/>
              <a:t>マスター テキストの書式設定</a:t>
            </a:r>
          </a:p>
        </p:txBody>
      </p:sp>
      <p:grpSp>
        <p:nvGrpSpPr>
          <p:cNvPr id="15" name="グループ 14">
            <a:extLst>
              <a:ext uri="{FF2B5EF4-FFF2-40B4-BE49-F238E27FC236}">
                <a16:creationId xmlns:a16="http://schemas.microsoft.com/office/drawing/2014/main" id="{C47A1EE0-4011-3749-B01C-FC489EEDF880}"/>
              </a:ext>
            </a:extLst>
          </p:cNvPr>
          <p:cNvGrpSpPr>
            <a:grpSpLocks/>
          </p:cNvGrpSpPr>
          <p:nvPr userDrawn="1"/>
        </p:nvGrpSpPr>
        <p:grpSpPr bwMode="auto">
          <a:xfrm rot="10800000">
            <a:off x="8870040" y="0"/>
            <a:ext cx="3325208" cy="3325208"/>
            <a:chOff x="0" y="12289"/>
            <a:chExt cx="3550" cy="3551"/>
          </a:xfrm>
        </p:grpSpPr>
        <p:sp>
          <p:nvSpPr>
            <p:cNvPr id="16" name="フリーフォーム(F) 15">
              <a:extLst>
                <a:ext uri="{FF2B5EF4-FFF2-40B4-BE49-F238E27FC236}">
                  <a16:creationId xmlns:a16="http://schemas.microsoft.com/office/drawing/2014/main" id="{17EED68A-6660-2643-BBFB-B6AB92A7C22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17" name="フリーフォーム(F) 16">
              <a:extLst>
                <a:ext uri="{FF2B5EF4-FFF2-40B4-BE49-F238E27FC236}">
                  <a16:creationId xmlns:a16="http://schemas.microsoft.com/office/drawing/2014/main" id="{BECF9FB8-F6C7-C54D-99F4-11FDF26D7F9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18" name="フリーフォーム(F) 17">
              <a:extLst>
                <a:ext uri="{FF2B5EF4-FFF2-40B4-BE49-F238E27FC236}">
                  <a16:creationId xmlns:a16="http://schemas.microsoft.com/office/drawing/2014/main" id="{46C7C62D-7D3B-934C-AFF9-0F10E727B42E}"/>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grpSp>
      <p:sp>
        <p:nvSpPr>
          <p:cNvPr id="4" name="テキスト プレースホルダー 3">
            <a:extLst>
              <a:ext uri="{FF2B5EF4-FFF2-40B4-BE49-F238E27FC236}">
                <a16:creationId xmlns:a16="http://schemas.microsoft.com/office/drawing/2014/main" id="{FF85D552-3AFC-4D21-A944-9D41E128A96E}"/>
              </a:ext>
            </a:extLst>
          </p:cNvPr>
          <p:cNvSpPr>
            <a:spLocks noGrp="1"/>
          </p:cNvSpPr>
          <p:nvPr>
            <p:ph type="body" sz="quarter" idx="12" hasCustomPrompt="1"/>
          </p:nvPr>
        </p:nvSpPr>
        <p:spPr>
          <a:xfrm>
            <a:off x="952500" y="2286000"/>
            <a:ext cx="4838700" cy="315915"/>
          </a:xfrm>
        </p:spPr>
        <p:txBody>
          <a:bodyPr rtlCol="0">
            <a:noAutofit/>
          </a:bodyPr>
          <a:lstStyle>
            <a:lvl1pPr>
              <a:buNone/>
              <a:defRPr sz="1800" b="1" spc="0" baseline="0">
                <a:solidFill>
                  <a:schemeClr val="tx2"/>
                </a:solidFill>
                <a:latin typeface="Meiryo UI" panose="020B0604030504040204" pitchFamily="50" charset="-128"/>
                <a:ea typeface="Meiryo UI" panose="020B0604030504040204" pitchFamily="50" charset="-128"/>
              </a:defRPr>
            </a:lvl1pPr>
            <a:lvl2pPr>
              <a:buNone/>
              <a:defRPr/>
            </a:lvl2pPr>
            <a:lvl3pPr>
              <a:buNone/>
              <a:defRPr/>
            </a:lvl3pPr>
            <a:lvl4pPr>
              <a:buNone/>
              <a:defRPr/>
            </a:lvl4pPr>
            <a:lvl5pPr>
              <a:buNone/>
              <a:defRPr/>
            </a:lvl5pPr>
          </a:lstStyle>
          <a:p>
            <a:pPr lvl="0" rtl="0"/>
            <a:r>
              <a:rPr lang="ja-JP" altLang="en-US" noProof="0" dirty="0"/>
              <a:t>クリックして編集する</a:t>
            </a:r>
          </a:p>
        </p:txBody>
      </p:sp>
      <p:sp>
        <p:nvSpPr>
          <p:cNvPr id="21" name="テキスト プレースホルダー 2">
            <a:extLst>
              <a:ext uri="{FF2B5EF4-FFF2-40B4-BE49-F238E27FC236}">
                <a16:creationId xmlns:a16="http://schemas.microsoft.com/office/drawing/2014/main" id="{BE8C2EDB-9C70-49A2-865C-E5CD77D3E741}"/>
              </a:ext>
            </a:extLst>
          </p:cNvPr>
          <p:cNvSpPr>
            <a:spLocks noGrp="1"/>
          </p:cNvSpPr>
          <p:nvPr>
            <p:ph type="body" sz="quarter" idx="13"/>
          </p:nvPr>
        </p:nvSpPr>
        <p:spPr>
          <a:xfrm>
            <a:off x="953655" y="3841846"/>
            <a:ext cx="4838700" cy="636754"/>
          </a:xfrm>
        </p:spPr>
        <p:txBody>
          <a:bodyPr rtlCol="0">
            <a:noAutofit/>
          </a:bodyPr>
          <a:lstStyle>
            <a:lvl1pPr marL="0" indent="0">
              <a:buNone/>
              <a:defRPr sz="1600">
                <a:latin typeface="Meiryo UI" panose="020B0604030504040204" pitchFamily="50" charset="-128"/>
                <a:ea typeface="Meiryo UI" panose="020B0604030504040204" pitchFamily="50" charset="-128"/>
              </a:defRPr>
            </a:lvl1pPr>
          </a:lstStyle>
          <a:p>
            <a:pPr lvl="0" rtl="0"/>
            <a:r>
              <a:rPr lang="ja-JP" altLang="en-US" noProof="0"/>
              <a:t>マスター テキストの書式設定</a:t>
            </a:r>
          </a:p>
        </p:txBody>
      </p:sp>
      <p:sp>
        <p:nvSpPr>
          <p:cNvPr id="22" name="テキスト プレースホルダー 3">
            <a:extLst>
              <a:ext uri="{FF2B5EF4-FFF2-40B4-BE49-F238E27FC236}">
                <a16:creationId xmlns:a16="http://schemas.microsoft.com/office/drawing/2014/main" id="{EE50320A-D017-45C6-9986-94BC43911E98}"/>
              </a:ext>
            </a:extLst>
          </p:cNvPr>
          <p:cNvSpPr>
            <a:spLocks noGrp="1"/>
          </p:cNvSpPr>
          <p:nvPr>
            <p:ph type="body" sz="quarter" idx="14" hasCustomPrompt="1"/>
          </p:nvPr>
        </p:nvSpPr>
        <p:spPr>
          <a:xfrm>
            <a:off x="953655" y="3470942"/>
            <a:ext cx="4838700" cy="315915"/>
          </a:xfrm>
        </p:spPr>
        <p:txBody>
          <a:bodyPr rtlCol="0">
            <a:noAutofit/>
          </a:bodyPr>
          <a:lstStyle>
            <a:lvl1pPr>
              <a:buNone/>
              <a:defRPr sz="1800" b="1" spc="0" baseline="0">
                <a:solidFill>
                  <a:schemeClr val="tx2"/>
                </a:solidFill>
                <a:latin typeface="Meiryo UI" panose="020B0604030504040204" pitchFamily="50" charset="-128"/>
                <a:ea typeface="Meiryo UI" panose="020B0604030504040204" pitchFamily="50" charset="-128"/>
              </a:defRPr>
            </a:lvl1pPr>
            <a:lvl2pPr>
              <a:buNone/>
              <a:defRPr/>
            </a:lvl2pPr>
            <a:lvl3pPr>
              <a:buNone/>
              <a:defRPr/>
            </a:lvl3pPr>
            <a:lvl4pPr>
              <a:buNone/>
              <a:defRPr/>
            </a:lvl4pPr>
            <a:lvl5pPr>
              <a:buNone/>
              <a:defRPr/>
            </a:lvl5pPr>
          </a:lstStyle>
          <a:p>
            <a:pPr lvl="0" rtl="0"/>
            <a:r>
              <a:rPr lang="ja-JP" altLang="en-US" noProof="0" dirty="0"/>
              <a:t>クリックして編集する</a:t>
            </a:r>
          </a:p>
        </p:txBody>
      </p:sp>
      <p:sp>
        <p:nvSpPr>
          <p:cNvPr id="23" name="テキスト プレースホルダー 2">
            <a:extLst>
              <a:ext uri="{FF2B5EF4-FFF2-40B4-BE49-F238E27FC236}">
                <a16:creationId xmlns:a16="http://schemas.microsoft.com/office/drawing/2014/main" id="{673EB498-F5D2-4E15-990A-2AFA4A377CBB}"/>
              </a:ext>
            </a:extLst>
          </p:cNvPr>
          <p:cNvSpPr>
            <a:spLocks noGrp="1"/>
          </p:cNvSpPr>
          <p:nvPr>
            <p:ph type="body" sz="quarter" idx="15"/>
          </p:nvPr>
        </p:nvSpPr>
        <p:spPr>
          <a:xfrm>
            <a:off x="952500" y="5017901"/>
            <a:ext cx="4838700" cy="908340"/>
          </a:xfrm>
        </p:spPr>
        <p:txBody>
          <a:bodyPr rtlCol="0">
            <a:noAutofit/>
          </a:bodyPr>
          <a:lstStyle>
            <a:lvl1pPr marL="0" indent="0">
              <a:buNone/>
              <a:defRPr sz="1600">
                <a:latin typeface="Meiryo UI" panose="020B0604030504040204" pitchFamily="50" charset="-128"/>
                <a:ea typeface="Meiryo UI" panose="020B0604030504040204" pitchFamily="50" charset="-128"/>
              </a:defRPr>
            </a:lvl1pPr>
          </a:lstStyle>
          <a:p>
            <a:pPr lvl="0" rtl="0"/>
            <a:r>
              <a:rPr lang="ja-JP" altLang="en-US" noProof="0"/>
              <a:t>マスター テキストの書式設定</a:t>
            </a:r>
          </a:p>
        </p:txBody>
      </p:sp>
      <p:sp>
        <p:nvSpPr>
          <p:cNvPr id="24" name="テキスト プレースホルダー 3">
            <a:extLst>
              <a:ext uri="{FF2B5EF4-FFF2-40B4-BE49-F238E27FC236}">
                <a16:creationId xmlns:a16="http://schemas.microsoft.com/office/drawing/2014/main" id="{1F528150-326B-4BB3-AC38-7FC805DB6BA7}"/>
              </a:ext>
            </a:extLst>
          </p:cNvPr>
          <p:cNvSpPr>
            <a:spLocks noGrp="1"/>
          </p:cNvSpPr>
          <p:nvPr>
            <p:ph type="body" sz="quarter" idx="16" hasCustomPrompt="1"/>
          </p:nvPr>
        </p:nvSpPr>
        <p:spPr>
          <a:xfrm>
            <a:off x="952500" y="4646997"/>
            <a:ext cx="4838700" cy="315915"/>
          </a:xfrm>
        </p:spPr>
        <p:txBody>
          <a:bodyPr rtlCol="0">
            <a:noAutofit/>
          </a:bodyPr>
          <a:lstStyle>
            <a:lvl1pPr>
              <a:buNone/>
              <a:defRPr sz="1800" b="1" spc="0" baseline="0">
                <a:solidFill>
                  <a:schemeClr val="tx2"/>
                </a:solidFill>
                <a:latin typeface="Meiryo UI" panose="020B0604030504040204" pitchFamily="50" charset="-128"/>
                <a:ea typeface="Meiryo UI" panose="020B0604030504040204" pitchFamily="50" charset="-128"/>
              </a:defRPr>
            </a:lvl1pPr>
            <a:lvl2pPr>
              <a:buNone/>
              <a:defRPr/>
            </a:lvl2pPr>
            <a:lvl3pPr>
              <a:buNone/>
              <a:defRPr/>
            </a:lvl3pPr>
            <a:lvl4pPr>
              <a:buNone/>
              <a:defRPr/>
            </a:lvl4pPr>
            <a:lvl5pPr>
              <a:buNone/>
              <a:defRPr/>
            </a:lvl5pPr>
          </a:lstStyle>
          <a:p>
            <a:pPr lvl="0" rtl="0"/>
            <a:r>
              <a:rPr lang="ja-JP" altLang="en-US" noProof="0" dirty="0"/>
              <a:t>クリックして編集する</a:t>
            </a:r>
          </a:p>
        </p:txBody>
      </p:sp>
      <p:sp>
        <p:nvSpPr>
          <p:cNvPr id="25" name="テキスト プレースホルダー 2">
            <a:extLst>
              <a:ext uri="{FF2B5EF4-FFF2-40B4-BE49-F238E27FC236}">
                <a16:creationId xmlns:a16="http://schemas.microsoft.com/office/drawing/2014/main" id="{20EBEFF7-AECA-409B-9ACC-A63A168283BE}"/>
              </a:ext>
            </a:extLst>
          </p:cNvPr>
          <p:cNvSpPr>
            <a:spLocks noGrp="1"/>
          </p:cNvSpPr>
          <p:nvPr>
            <p:ph type="body" sz="quarter" idx="17"/>
          </p:nvPr>
        </p:nvSpPr>
        <p:spPr>
          <a:xfrm>
            <a:off x="6399647" y="2656904"/>
            <a:ext cx="4838700" cy="574318"/>
          </a:xfrm>
        </p:spPr>
        <p:txBody>
          <a:bodyPr rtlCol="0">
            <a:noAutofit/>
          </a:bodyPr>
          <a:lstStyle>
            <a:lvl1pPr marL="0" indent="0">
              <a:buNone/>
              <a:defRPr sz="1600">
                <a:latin typeface="Meiryo UI" panose="020B0604030504040204" pitchFamily="50" charset="-128"/>
                <a:ea typeface="Meiryo UI" panose="020B0604030504040204" pitchFamily="50" charset="-128"/>
              </a:defRPr>
            </a:lvl1pPr>
          </a:lstStyle>
          <a:p>
            <a:pPr lvl="0" rtl="0"/>
            <a:r>
              <a:rPr lang="ja-JP" altLang="en-US" noProof="0"/>
              <a:t>マスター テキストの書式設定</a:t>
            </a:r>
          </a:p>
        </p:txBody>
      </p:sp>
      <p:sp>
        <p:nvSpPr>
          <p:cNvPr id="26" name="テキスト プレースホルダー 3">
            <a:extLst>
              <a:ext uri="{FF2B5EF4-FFF2-40B4-BE49-F238E27FC236}">
                <a16:creationId xmlns:a16="http://schemas.microsoft.com/office/drawing/2014/main" id="{29E4D063-8666-4D7A-B8C8-2B9383F798E0}"/>
              </a:ext>
            </a:extLst>
          </p:cNvPr>
          <p:cNvSpPr>
            <a:spLocks noGrp="1"/>
          </p:cNvSpPr>
          <p:nvPr>
            <p:ph type="body" sz="quarter" idx="18" hasCustomPrompt="1"/>
          </p:nvPr>
        </p:nvSpPr>
        <p:spPr>
          <a:xfrm>
            <a:off x="6399647" y="2286000"/>
            <a:ext cx="4838700" cy="315915"/>
          </a:xfrm>
        </p:spPr>
        <p:txBody>
          <a:bodyPr rtlCol="0">
            <a:noAutofit/>
          </a:bodyPr>
          <a:lstStyle>
            <a:lvl1pPr>
              <a:buNone/>
              <a:defRPr sz="1800" b="1" spc="0" baseline="0">
                <a:solidFill>
                  <a:schemeClr val="tx2"/>
                </a:solidFill>
                <a:latin typeface="Meiryo UI" panose="020B0604030504040204" pitchFamily="50" charset="-128"/>
                <a:ea typeface="Meiryo UI" panose="020B0604030504040204" pitchFamily="50" charset="-128"/>
              </a:defRPr>
            </a:lvl1pPr>
            <a:lvl2pPr>
              <a:buNone/>
              <a:defRPr/>
            </a:lvl2pPr>
            <a:lvl3pPr>
              <a:buNone/>
              <a:defRPr/>
            </a:lvl3pPr>
            <a:lvl4pPr>
              <a:buNone/>
              <a:defRPr/>
            </a:lvl4pPr>
            <a:lvl5pPr>
              <a:buNone/>
              <a:defRPr/>
            </a:lvl5pPr>
          </a:lstStyle>
          <a:p>
            <a:pPr lvl="0" rtl="0"/>
            <a:r>
              <a:rPr lang="ja-JP" altLang="en-US" noProof="0" dirty="0"/>
              <a:t>クリックして編集する</a:t>
            </a:r>
          </a:p>
        </p:txBody>
      </p:sp>
      <p:sp>
        <p:nvSpPr>
          <p:cNvPr id="27" name="テキスト プレースホルダー 2">
            <a:extLst>
              <a:ext uri="{FF2B5EF4-FFF2-40B4-BE49-F238E27FC236}">
                <a16:creationId xmlns:a16="http://schemas.microsoft.com/office/drawing/2014/main" id="{4717B7CD-A4F9-444E-82B9-8914CB574887}"/>
              </a:ext>
            </a:extLst>
          </p:cNvPr>
          <p:cNvSpPr>
            <a:spLocks noGrp="1"/>
          </p:cNvSpPr>
          <p:nvPr>
            <p:ph type="body" sz="quarter" idx="19"/>
          </p:nvPr>
        </p:nvSpPr>
        <p:spPr>
          <a:xfrm>
            <a:off x="6399647" y="3841846"/>
            <a:ext cx="4838700" cy="908340"/>
          </a:xfrm>
        </p:spPr>
        <p:txBody>
          <a:bodyPr rtlCol="0">
            <a:noAutofit/>
          </a:bodyPr>
          <a:lstStyle>
            <a:lvl1pPr marL="0" indent="0">
              <a:buNone/>
              <a:defRPr sz="1600">
                <a:latin typeface="Meiryo UI" panose="020B0604030504040204" pitchFamily="50" charset="-128"/>
                <a:ea typeface="Meiryo UI" panose="020B0604030504040204" pitchFamily="50" charset="-128"/>
              </a:defRPr>
            </a:lvl1pPr>
          </a:lstStyle>
          <a:p>
            <a:pPr lvl="0" rtl="0"/>
            <a:r>
              <a:rPr lang="ja-JP" altLang="en-US" noProof="0"/>
              <a:t>マスター テキストの書式設定</a:t>
            </a:r>
          </a:p>
        </p:txBody>
      </p:sp>
      <p:sp>
        <p:nvSpPr>
          <p:cNvPr id="28" name="テキスト プレースホルダー 3">
            <a:extLst>
              <a:ext uri="{FF2B5EF4-FFF2-40B4-BE49-F238E27FC236}">
                <a16:creationId xmlns:a16="http://schemas.microsoft.com/office/drawing/2014/main" id="{2CF285B7-A950-4326-A4D5-F5D542D2D65B}"/>
              </a:ext>
            </a:extLst>
          </p:cNvPr>
          <p:cNvSpPr>
            <a:spLocks noGrp="1"/>
          </p:cNvSpPr>
          <p:nvPr>
            <p:ph type="body" sz="quarter" idx="20" hasCustomPrompt="1"/>
          </p:nvPr>
        </p:nvSpPr>
        <p:spPr>
          <a:xfrm>
            <a:off x="6399647" y="3470942"/>
            <a:ext cx="4838700" cy="315915"/>
          </a:xfrm>
        </p:spPr>
        <p:txBody>
          <a:bodyPr rtlCol="0">
            <a:noAutofit/>
          </a:bodyPr>
          <a:lstStyle>
            <a:lvl1pPr>
              <a:buNone/>
              <a:defRPr sz="1800" b="1" spc="0" baseline="0">
                <a:solidFill>
                  <a:schemeClr val="tx2"/>
                </a:solidFill>
                <a:latin typeface="Meiryo UI" panose="020B0604030504040204" pitchFamily="50" charset="-128"/>
                <a:ea typeface="Meiryo UI" panose="020B0604030504040204" pitchFamily="50" charset="-128"/>
              </a:defRPr>
            </a:lvl1pPr>
            <a:lvl2pPr>
              <a:buNone/>
              <a:defRPr/>
            </a:lvl2pPr>
            <a:lvl3pPr>
              <a:buNone/>
              <a:defRPr/>
            </a:lvl3pPr>
            <a:lvl4pPr>
              <a:buNone/>
              <a:defRPr/>
            </a:lvl4pPr>
            <a:lvl5pPr>
              <a:buNone/>
              <a:defRPr/>
            </a:lvl5pPr>
          </a:lstStyle>
          <a:p>
            <a:pPr lvl="0" rtl="0"/>
            <a:r>
              <a:rPr lang="ja-JP" altLang="en-US" noProof="0" dirty="0"/>
              <a:t>クリックして編集する</a:t>
            </a:r>
          </a:p>
        </p:txBody>
      </p:sp>
      <p:sp>
        <p:nvSpPr>
          <p:cNvPr id="2" name="日付プレースホルダー 1">
            <a:extLst>
              <a:ext uri="{FF2B5EF4-FFF2-40B4-BE49-F238E27FC236}">
                <a16:creationId xmlns:a16="http://schemas.microsoft.com/office/drawing/2014/main" id="{EC45E38A-5516-4C3E-88FC-0DCBD876054B}"/>
              </a:ext>
            </a:extLst>
          </p:cNvPr>
          <p:cNvSpPr>
            <a:spLocks noGrp="1"/>
          </p:cNvSpPr>
          <p:nvPr>
            <p:ph type="dt" sz="half" idx="21"/>
          </p:nvPr>
        </p:nvSpPr>
        <p:spPr/>
        <p:txBody>
          <a:bodyPr rtlCol="0"/>
          <a:lstStyle>
            <a:lvl1pPr>
              <a:defRPr>
                <a:latin typeface="Meiryo UI" panose="020B0604030504040204" pitchFamily="50" charset="-128"/>
                <a:ea typeface="Meiryo UI" panose="020B0604030504040204" pitchFamily="50" charset="-128"/>
              </a:defRPr>
            </a:lvl1pPr>
          </a:lstStyle>
          <a:p>
            <a:fld id="{C914ED72-34F4-4182-9E7D-EC1AA13375F8}" type="datetime4">
              <a:rPr lang="ja-JP" altLang="en-US" smtClean="0"/>
              <a:t>2021年12月15日</a:t>
            </a:fld>
            <a:endParaRPr lang="ja-JP" altLang="en-US" dirty="0"/>
          </a:p>
        </p:txBody>
      </p:sp>
      <p:sp>
        <p:nvSpPr>
          <p:cNvPr id="5" name="フッター プレースホルダー 4">
            <a:extLst>
              <a:ext uri="{FF2B5EF4-FFF2-40B4-BE49-F238E27FC236}">
                <a16:creationId xmlns:a16="http://schemas.microsoft.com/office/drawing/2014/main" id="{14225273-038D-4F51-A093-83D80104F21A}"/>
              </a:ext>
            </a:extLst>
          </p:cNvPr>
          <p:cNvSpPr>
            <a:spLocks noGrp="1"/>
          </p:cNvSpPr>
          <p:nvPr>
            <p:ph type="ftr" sz="quarter" idx="22"/>
          </p:nvPr>
        </p:nvSpPr>
        <p:spPr/>
        <p:txBody>
          <a:bodyPr rtlCol="0"/>
          <a:lstStyle>
            <a:lvl1pPr>
              <a:defRPr>
                <a:latin typeface="Meiryo UI" panose="020B0604030504040204" pitchFamily="50" charset="-128"/>
                <a:ea typeface="Meiryo UI" panose="020B0604030504040204" pitchFamily="50" charset="-128"/>
              </a:defRPr>
            </a:lvl1pPr>
          </a:lstStyle>
          <a:p>
            <a:r>
              <a:rPr lang="ja-JP" altLang="en-US"/>
              <a:t>年次レビュー</a:t>
            </a:r>
            <a:endParaRPr lang="ja-JP" altLang="en-US" b="0" dirty="0"/>
          </a:p>
        </p:txBody>
      </p:sp>
      <p:sp>
        <p:nvSpPr>
          <p:cNvPr id="6" name="スライド番号プレースホルダー 5">
            <a:extLst>
              <a:ext uri="{FF2B5EF4-FFF2-40B4-BE49-F238E27FC236}">
                <a16:creationId xmlns:a16="http://schemas.microsoft.com/office/drawing/2014/main" id="{C7F24E14-E0E0-44FA-A4AA-FA63A858730C}"/>
              </a:ext>
            </a:extLst>
          </p:cNvPr>
          <p:cNvSpPr>
            <a:spLocks noGrp="1"/>
          </p:cNvSpPr>
          <p:nvPr>
            <p:ph type="sldNum" sz="quarter" idx="23"/>
          </p:nvPr>
        </p:nvSpPr>
        <p:spPr/>
        <p:txBody>
          <a:bodyPr rtlCol="0"/>
          <a:lstStyle>
            <a:lvl1pPr>
              <a:defRPr>
                <a:latin typeface="Meiryo UI" panose="020B0604030504040204" pitchFamily="50" charset="-128"/>
                <a:ea typeface="Meiryo UI" panose="020B0604030504040204" pitchFamily="50" charset="-128"/>
              </a:defRPr>
            </a:lvl1pPr>
          </a:lstStyle>
          <a:p>
            <a:fld id="{294A09A9-5501-47C1-A89A-A340965A2BE2}" type="slidenum">
              <a:rPr lang="en-US" altLang="ja-JP" smtClean="0"/>
              <a:pPr/>
              <a:t>‹#›</a:t>
            </a:fld>
            <a:endParaRPr lang="ja-JP" altLang="en-US" dirty="0"/>
          </a:p>
        </p:txBody>
      </p:sp>
    </p:spTree>
    <p:extLst>
      <p:ext uri="{BB962C8B-B14F-4D97-AF65-F5344CB8AC3E}">
        <p14:creationId xmlns:p14="http://schemas.microsoft.com/office/powerpoint/2010/main" val="30601358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ありがとうございます">
    <p:bg>
      <p:bgPr>
        <a:solidFill>
          <a:schemeClr val="tx1"/>
        </a:solidFill>
        <a:effectLst/>
      </p:bgPr>
    </p:bg>
    <p:spTree>
      <p:nvGrpSpPr>
        <p:cNvPr id="1" name=""/>
        <p:cNvGrpSpPr/>
        <p:nvPr/>
      </p:nvGrpSpPr>
      <p:grpSpPr>
        <a:xfrm>
          <a:off x="0" y="0"/>
          <a:ext cx="0" cy="0"/>
          <a:chOff x="0" y="0"/>
          <a:chExt cx="0" cy="0"/>
        </a:xfrm>
      </p:grpSpPr>
      <p:sp>
        <p:nvSpPr>
          <p:cNvPr id="16" name="テキスト プレースホルダー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rtlCol="0" anchor="b">
            <a:noAutofit/>
          </a:bodyPr>
          <a:lstStyle>
            <a:lvl1pPr marL="0" indent="0">
              <a:buNone/>
              <a:defRPr sz="1600" b="0" i="0">
                <a:solidFill>
                  <a:schemeClr val="tx2"/>
                </a:solidFill>
                <a:latin typeface="Meiryo UI" panose="020B0604030504040204" pitchFamily="50" charset="-128"/>
                <a:ea typeface="Meiryo UI" panose="020B0604030504040204" pitchFamily="50" charset="-128"/>
              </a:defRPr>
            </a:lvl1pPr>
            <a:lvl2pPr>
              <a:defRPr sz="4000"/>
            </a:lvl2pPr>
            <a:lvl3pPr>
              <a:defRPr sz="4000"/>
            </a:lvl3pPr>
            <a:lvl4pPr>
              <a:defRPr sz="4000"/>
            </a:lvl4pPr>
            <a:lvl5pPr>
              <a:defRPr sz="4000"/>
            </a:lvl5pPr>
          </a:lstStyle>
          <a:p>
            <a:pPr lvl="0" rtl="0"/>
            <a:r>
              <a:rPr lang="ja-JP" altLang="en-US" noProof="0"/>
              <a:t>マスター テキストの書式設定</a:t>
            </a:r>
          </a:p>
        </p:txBody>
      </p:sp>
      <p:sp>
        <p:nvSpPr>
          <p:cNvPr id="17" name="サブタイトル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rtlCol="0">
            <a:normAutofit/>
          </a:bodyPr>
          <a:lstStyle>
            <a:lvl1pPr marL="0" indent="0" algn="l">
              <a:buNone/>
              <a:defRPr sz="1600" b="0" i="0">
                <a:solidFill>
                  <a:schemeClr val="bg1"/>
                </a:solidFill>
                <a:latin typeface="Meiryo UI" panose="020B0604030504040204" pitchFamily="50" charset="-128"/>
                <a:ea typeface="Meiryo UI" panose="020B0604030504040204" pitchFamily="50" charset="-128"/>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ja-JP" altLang="en-US" noProof="0"/>
              <a:t>マスター サブタイトルの書式設定</a:t>
            </a:r>
            <a:endParaRPr lang="ja-JP" altLang="en-US" noProof="0" dirty="0"/>
          </a:p>
        </p:txBody>
      </p:sp>
      <p:sp>
        <p:nvSpPr>
          <p:cNvPr id="26" name="タイトル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rtlCol="0" anchor="b" anchorCtr="0">
            <a:normAutofit/>
          </a:bodyPr>
          <a:lstStyle>
            <a:lvl1pPr>
              <a:defRPr sz="4400" b="1" i="0">
                <a:latin typeface="Meiryo UI" panose="020B0604030504040204" pitchFamily="50" charset="-128"/>
                <a:ea typeface="Meiryo UI" panose="020B0604030504040204" pitchFamily="50" charset="-128"/>
              </a:defRPr>
            </a:lvl1pPr>
          </a:lstStyle>
          <a:p>
            <a:pPr rtl="0"/>
            <a:r>
              <a:rPr lang="ja-JP" altLang="en-US" noProof="0"/>
              <a:t>マスター タイトルの書式設定</a:t>
            </a:r>
            <a:endParaRPr lang="ja-JP" altLang="en-US" noProof="0" dirty="0"/>
          </a:p>
        </p:txBody>
      </p:sp>
      <p:cxnSp>
        <p:nvCxnSpPr>
          <p:cNvPr id="27" name="直線​​コネクタ(S) 26">
            <a:extLst>
              <a:ext uri="{FF2B5EF4-FFF2-40B4-BE49-F238E27FC236}">
                <a16:creationId xmlns:a16="http://schemas.microsoft.com/office/drawing/2014/main" id="{AB5C3BF3-A164-DD48-BD02-4587489DA105}"/>
              </a:ext>
            </a:extLst>
          </p:cNvPr>
          <p:cNvCxnSpPr>
            <a:cxnSpLocks/>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図プレースホルダー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rtlCol="0"/>
          <a:lstStyle>
            <a:lvl1pPr>
              <a:defRPr>
                <a:latin typeface="Meiryo UI" panose="020B0604030504040204" pitchFamily="50" charset="-128"/>
                <a:ea typeface="Meiryo UI" panose="020B0604030504040204" pitchFamily="50" charset="-128"/>
              </a:defRPr>
            </a:lvl1pPr>
          </a:lstStyle>
          <a:p>
            <a:pPr rtl="0"/>
            <a:r>
              <a:rPr lang="ja-JP" altLang="en-US" noProof="0"/>
              <a:t>アイコンをクリックして図を追加</a:t>
            </a:r>
            <a:endParaRPr lang="ja-JP" altLang="en-US" noProof="0" dirty="0"/>
          </a:p>
        </p:txBody>
      </p:sp>
      <p:grpSp>
        <p:nvGrpSpPr>
          <p:cNvPr id="30" name="グループ 29">
            <a:extLst>
              <a:ext uri="{FF2B5EF4-FFF2-40B4-BE49-F238E27FC236}">
                <a16:creationId xmlns:a16="http://schemas.microsoft.com/office/drawing/2014/main" id="{FFEF81ED-50DF-3946-87D9-407C13C3CE9F}"/>
              </a:ext>
            </a:extLst>
          </p:cNvPr>
          <p:cNvGrpSpPr>
            <a:grpSpLocks/>
          </p:cNvGrpSpPr>
          <p:nvPr userDrawn="1"/>
        </p:nvGrpSpPr>
        <p:grpSpPr bwMode="auto">
          <a:xfrm rot="10800000">
            <a:off x="8870040" y="0"/>
            <a:ext cx="3325208" cy="3325208"/>
            <a:chOff x="0" y="12289"/>
            <a:chExt cx="3550" cy="3551"/>
          </a:xfrm>
        </p:grpSpPr>
        <p:sp>
          <p:nvSpPr>
            <p:cNvPr id="31" name="フリーフォーム(F) 30">
              <a:extLst>
                <a:ext uri="{FF2B5EF4-FFF2-40B4-BE49-F238E27FC236}">
                  <a16:creationId xmlns:a16="http://schemas.microsoft.com/office/drawing/2014/main" id="{4B6857A0-601C-9C40-ADB4-7927C7A4ECA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32" name="フリーフォーム(F) 31">
              <a:extLst>
                <a:ext uri="{FF2B5EF4-FFF2-40B4-BE49-F238E27FC236}">
                  <a16:creationId xmlns:a16="http://schemas.microsoft.com/office/drawing/2014/main" id="{31562ACC-ECB3-4841-A52C-00DAFF438EBF}"/>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sp>
          <p:nvSpPr>
            <p:cNvPr id="33" name="フリーフォーム(F) 32">
              <a:extLst>
                <a:ext uri="{FF2B5EF4-FFF2-40B4-BE49-F238E27FC236}">
                  <a16:creationId xmlns:a16="http://schemas.microsoft.com/office/drawing/2014/main" id="{77C317B8-91B4-7040-AB8C-CE822CA28AA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ja-JP" altLang="en-US" noProof="0" dirty="0">
                <a:latin typeface="Meiryo UI" panose="020B0604030504040204" pitchFamily="50" charset="-128"/>
                <a:ea typeface="Meiryo UI" panose="020B0604030504040204" pitchFamily="50" charset="-128"/>
              </a:endParaRPr>
            </a:p>
          </p:txBody>
        </p:sp>
      </p:grpSp>
    </p:spTree>
    <p:extLst>
      <p:ext uri="{BB962C8B-B14F-4D97-AF65-F5344CB8AC3E}">
        <p14:creationId xmlns:p14="http://schemas.microsoft.com/office/powerpoint/2010/main" val="999130720"/>
      </p:ext>
    </p:extLst>
  </p:cSld>
  <p:clrMapOvr>
    <a:masterClrMapping/>
  </p:clrMapOvr>
  <p:extLst>
    <p:ext uri="{DCECCB84-F9BA-43D5-87BE-67443E8EF086}">
      <p15:sldGuideLst xmlns:p15="http://schemas.microsoft.com/office/powerpoint/2012/main">
        <p15:guide id="1" pos="60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テキスト プレースホルダー 2">
            <a:extLst>
              <a:ext uri="{FF2B5EF4-FFF2-40B4-BE49-F238E27FC236}">
                <a16:creationId xmlns:a16="http://schemas.microsoft.com/office/drawing/2014/main" id="{8EED84C6-50E6-6C43-8031-AFF6268E0C06}"/>
              </a:ext>
            </a:extLst>
          </p:cNvPr>
          <p:cNvSpPr>
            <a:spLocks noGrp="1"/>
          </p:cNvSpPr>
          <p:nvPr>
            <p:ph type="body" idx="1"/>
          </p:nvPr>
        </p:nvSpPr>
        <p:spPr>
          <a:xfrm>
            <a:off x="971550" y="1825625"/>
            <a:ext cx="10382250" cy="4351338"/>
          </a:xfrm>
          <a:prstGeom prst="rect">
            <a:avLst/>
          </a:prstGeom>
        </p:spPr>
        <p:txBody>
          <a:bodyPr vert="horz" lIns="91440" tIns="45720" rIns="91440" bIns="45720" rtlCol="0">
            <a:normAutofit/>
          </a:bodyPr>
          <a:lstStyle/>
          <a:p>
            <a:pPr lvl="0" rtl="0"/>
            <a:r>
              <a:rPr lang="ja-JP" altLang="en-US" noProof="0"/>
              <a:t>マスター テキストの書式設定</a:t>
            </a:r>
          </a:p>
          <a:p>
            <a:pPr lvl="1" rtl="0"/>
            <a:r>
              <a:rPr lang="ja-JP" altLang="en-US" noProof="0"/>
              <a:t>第 </a:t>
            </a:r>
            <a:r>
              <a:rPr lang="en-US" altLang="ja-JP" noProof="0"/>
              <a:t>2 </a:t>
            </a:r>
            <a:r>
              <a:rPr lang="ja-JP" altLang="en-US" noProof="0"/>
              <a:t>レベル</a:t>
            </a:r>
          </a:p>
          <a:p>
            <a:pPr lvl="2" rtl="0"/>
            <a:r>
              <a:rPr lang="ja-JP" altLang="en-US" noProof="0"/>
              <a:t>第 </a:t>
            </a:r>
            <a:r>
              <a:rPr lang="en-US" altLang="ja-JP" noProof="0"/>
              <a:t>3 </a:t>
            </a:r>
            <a:r>
              <a:rPr lang="ja-JP" altLang="en-US" noProof="0"/>
              <a:t>レベル</a:t>
            </a:r>
          </a:p>
          <a:p>
            <a:pPr lvl="3" rtl="0"/>
            <a:r>
              <a:rPr lang="ja-JP" altLang="en-US" noProof="0"/>
              <a:t>第 </a:t>
            </a:r>
            <a:r>
              <a:rPr lang="en-US" altLang="ja-JP" noProof="0"/>
              <a:t>4 </a:t>
            </a:r>
            <a:r>
              <a:rPr lang="ja-JP" altLang="en-US" noProof="0"/>
              <a:t>レベル</a:t>
            </a:r>
          </a:p>
          <a:p>
            <a:pPr lvl="4" rtl="0"/>
            <a:r>
              <a:rPr lang="ja-JP" altLang="en-US" noProof="0"/>
              <a:t>第 </a:t>
            </a:r>
            <a:r>
              <a:rPr lang="en-US" altLang="ja-JP" noProof="0"/>
              <a:t>5 </a:t>
            </a:r>
            <a:r>
              <a:rPr lang="ja-JP" altLang="en-US" noProof="0"/>
              <a:t>レベル</a:t>
            </a:r>
          </a:p>
        </p:txBody>
      </p:sp>
      <p:sp>
        <p:nvSpPr>
          <p:cNvPr id="12" name="タイトル プレースホルダー 11">
            <a:extLst>
              <a:ext uri="{FF2B5EF4-FFF2-40B4-BE49-F238E27FC236}">
                <a16:creationId xmlns:a16="http://schemas.microsoft.com/office/drawing/2014/main" id="{D41FC0AE-253D-D242-9C88-017078F8A23A}"/>
              </a:ext>
            </a:extLst>
          </p:cNvPr>
          <p:cNvSpPr>
            <a:spLocks noGrp="1"/>
          </p:cNvSpPr>
          <p:nvPr>
            <p:ph type="title"/>
          </p:nvPr>
        </p:nvSpPr>
        <p:spPr>
          <a:xfrm>
            <a:off x="952500" y="365125"/>
            <a:ext cx="10401300" cy="1325563"/>
          </a:xfrm>
          <a:prstGeom prst="rect">
            <a:avLst/>
          </a:prstGeom>
        </p:spPr>
        <p:txBody>
          <a:bodyPr vert="horz" lIns="91440" tIns="45720" rIns="91440" bIns="45720" rtlCol="0" anchor="ctr">
            <a:normAutofit/>
          </a:bodyPr>
          <a:lstStyle/>
          <a:p>
            <a:pPr rtl="0"/>
            <a:r>
              <a:rPr lang="ja-JP" altLang="en-US" noProof="0"/>
              <a:t>マスター タイトルの書式設定</a:t>
            </a:r>
          </a:p>
        </p:txBody>
      </p:sp>
      <p:sp>
        <p:nvSpPr>
          <p:cNvPr id="30" name="日付プレースホルダー 3">
            <a:extLst>
              <a:ext uri="{FF2B5EF4-FFF2-40B4-BE49-F238E27FC236}">
                <a16:creationId xmlns:a16="http://schemas.microsoft.com/office/drawing/2014/main" id="{EF47083A-6D76-4B4D-87CA-E08E212F781D}"/>
              </a:ext>
            </a:extLst>
          </p:cNvPr>
          <p:cNvSpPr>
            <a:spLocks noGrp="1"/>
          </p:cNvSpPr>
          <p:nvPr>
            <p:ph type="dt" sz="half" idx="2"/>
          </p:nvPr>
        </p:nvSpPr>
        <p:spPr>
          <a:xfrm>
            <a:off x="2992120" y="6332220"/>
            <a:ext cx="1313180" cy="247651"/>
          </a:xfrm>
          <a:prstGeom prst="rect">
            <a:avLst/>
          </a:prstGeom>
        </p:spPr>
        <p:txBody>
          <a:bodyPr vert="horz" lIns="0" tIns="0" rIns="0" bIns="0" rtlCol="0" anchor="t" anchorCtr="0"/>
          <a:lstStyle>
            <a:lvl1pPr algn="l">
              <a:defRPr sz="1100" b="0" i="0">
                <a:solidFill>
                  <a:schemeClr val="bg1"/>
                </a:solidFill>
                <a:latin typeface="Meiryo UI" panose="020B0604030504040204" pitchFamily="50" charset="-128"/>
                <a:ea typeface="Meiryo UI" panose="020B0604030504040204" pitchFamily="50" charset="-128"/>
              </a:defRPr>
            </a:lvl1pPr>
          </a:lstStyle>
          <a:p>
            <a:fld id="{C91C54CD-BC43-4144-B566-6AF11FD2B060}" type="datetime4">
              <a:rPr lang="ja-JP" altLang="en-US" smtClean="0">
                <a:latin typeface="Meiryo UI" panose="020B0604030504040204" pitchFamily="50" charset="-128"/>
                <a:ea typeface="Meiryo UI" panose="020B0604030504040204" pitchFamily="50" charset="-128"/>
              </a:rPr>
              <a:t>2021年12月15日</a:t>
            </a:fld>
            <a:endParaRPr lang="ja-JP" altLang="en-US" dirty="0">
              <a:latin typeface="Meiryo UI" panose="020B0604030504040204" pitchFamily="50" charset="-128"/>
              <a:ea typeface="Meiryo UI" panose="020B0604030504040204" pitchFamily="50" charset="-128"/>
            </a:endParaRPr>
          </a:p>
        </p:txBody>
      </p:sp>
      <p:sp>
        <p:nvSpPr>
          <p:cNvPr id="31" name="フッター プレースホルダー 4">
            <a:extLst>
              <a:ext uri="{FF2B5EF4-FFF2-40B4-BE49-F238E27FC236}">
                <a16:creationId xmlns:a16="http://schemas.microsoft.com/office/drawing/2014/main" id="{C9955F1C-C0B1-BA44-8905-6991FA0D1EF3}"/>
              </a:ext>
            </a:extLst>
          </p:cNvPr>
          <p:cNvSpPr>
            <a:spLocks noGrp="1"/>
          </p:cNvSpPr>
          <p:nvPr>
            <p:ph type="ftr" sz="quarter" idx="3"/>
          </p:nvPr>
        </p:nvSpPr>
        <p:spPr>
          <a:xfrm>
            <a:off x="1494790" y="6332220"/>
            <a:ext cx="1497330" cy="247651"/>
          </a:xfrm>
          <a:prstGeom prst="rect">
            <a:avLst/>
          </a:prstGeom>
        </p:spPr>
        <p:txBody>
          <a:bodyPr vert="horz" lIns="0" tIns="0" rIns="0" bIns="0" rtlCol="0" anchor="t" anchorCtr="0"/>
          <a:lstStyle>
            <a:lvl1pPr algn="l">
              <a:defRPr sz="1100" b="1" i="0">
                <a:solidFill>
                  <a:schemeClr val="bg1"/>
                </a:solidFill>
                <a:latin typeface="Meiryo UI" panose="020B0604030504040204" pitchFamily="50" charset="-128"/>
                <a:ea typeface="Meiryo UI" panose="020B0604030504040204" pitchFamily="50" charset="-128"/>
              </a:defRPr>
            </a:lvl1pPr>
          </a:lstStyle>
          <a:p>
            <a:r>
              <a:rPr lang="ja-JP" altLang="en-US"/>
              <a:t>年次レビュー</a:t>
            </a:r>
            <a:endParaRPr lang="ja-JP" altLang="en-US">
              <a:latin typeface="Meiryo UI" panose="020B0604030504040204" pitchFamily="50" charset="-128"/>
              <a:ea typeface="Meiryo UI" panose="020B0604030504040204" pitchFamily="50" charset="-128"/>
            </a:endParaRPr>
          </a:p>
        </p:txBody>
      </p:sp>
      <p:sp>
        <p:nvSpPr>
          <p:cNvPr id="32" name="スライド番号プレースホルダー 5">
            <a:extLst>
              <a:ext uri="{FF2B5EF4-FFF2-40B4-BE49-F238E27FC236}">
                <a16:creationId xmlns:a16="http://schemas.microsoft.com/office/drawing/2014/main" id="{C8ADA0DF-3751-9A48-8A21-59F01C782D7C}"/>
              </a:ext>
            </a:extLst>
          </p:cNvPr>
          <p:cNvSpPr>
            <a:spLocks noGrp="1"/>
          </p:cNvSpPr>
          <p:nvPr>
            <p:ph type="sldNum" sz="quarter" idx="4"/>
          </p:nvPr>
        </p:nvSpPr>
        <p:spPr>
          <a:xfrm>
            <a:off x="971550" y="6332220"/>
            <a:ext cx="523240" cy="247651"/>
          </a:xfrm>
          <a:prstGeom prst="rect">
            <a:avLst/>
          </a:prstGeom>
        </p:spPr>
        <p:txBody>
          <a:bodyPr vert="horz" lIns="0" tIns="0" rIns="0" bIns="0" rtlCol="0" anchor="t" anchorCtr="0"/>
          <a:lstStyle>
            <a:lvl1pPr algn="l">
              <a:defRPr sz="1100" b="0" i="0">
                <a:solidFill>
                  <a:schemeClr val="bg1"/>
                </a:solidFill>
                <a:latin typeface="Meiryo UI" panose="020B0604030504040204" pitchFamily="50" charset="-128"/>
                <a:ea typeface="Meiryo UI" panose="020B0604030504040204" pitchFamily="50" charset="-128"/>
              </a:defRPr>
            </a:lvl1pPr>
          </a:lstStyle>
          <a:p>
            <a:fld id="{294A09A9-5501-47C1-A89A-A340965A2BE2}" type="slidenum">
              <a:rPr lang="en-US" altLang="ja-JP" smtClean="0"/>
              <a:pPr/>
              <a:t>‹#›</a:t>
            </a:fld>
            <a:endParaRPr lang="ja-JP" altLang="en-US">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659" r:id="rId1"/>
    <p:sldLayoutId id="2147483693" r:id="rId2"/>
    <p:sldLayoutId id="2147483671" r:id="rId3"/>
    <p:sldLayoutId id="2147483672" r:id="rId4"/>
    <p:sldLayoutId id="2147483673" r:id="rId5"/>
    <p:sldLayoutId id="2147483684" r:id="rId6"/>
    <p:sldLayoutId id="2147483675" r:id="rId7"/>
    <p:sldLayoutId id="2147483676" r:id="rId8"/>
    <p:sldLayoutId id="2147483677" r:id="rId9"/>
    <p:sldLayoutId id="2147483685" r:id="rId10"/>
    <p:sldLayoutId id="2147483688" r:id="rId11"/>
    <p:sldLayoutId id="2147483692" r:id="rId12"/>
    <p:sldLayoutId id="2147483682" r:id="rId13"/>
  </p:sldLayoutIdLst>
  <p:hf hdr="0"/>
  <p:txStyles>
    <p:titleStyle>
      <a:lvl1pPr algn="l" defTabSz="914400" rtl="0" eaLnBrk="1" latinLnBrk="0" hangingPunct="1">
        <a:lnSpc>
          <a:spcPct val="90000"/>
        </a:lnSpc>
        <a:spcBef>
          <a:spcPct val="0"/>
        </a:spcBef>
        <a:buNone/>
        <a:defRPr kumimoji="1" sz="4400" b="1" i="0" kern="1200" spc="100" baseline="0">
          <a:solidFill>
            <a:schemeClr val="bg1"/>
          </a:solidFill>
          <a:latin typeface="Meiryo UI" panose="020B0604030504040204" pitchFamily="50" charset="-128"/>
          <a:ea typeface="Meiryo UI" panose="020B0604030504040204" pitchFamily="50" charset="-128"/>
          <a:cs typeface="+mj-cs"/>
        </a:defRPr>
      </a:lvl1pPr>
      <a:lvl2pPr eaLnBrk="1" hangingPunct="1">
        <a:defRPr kumimoji="1">
          <a:solidFill>
            <a:schemeClr val="tx2"/>
          </a:solidFill>
        </a:defRPr>
      </a:lvl2pPr>
      <a:lvl3pPr eaLnBrk="1" hangingPunct="1">
        <a:defRPr kumimoji="1">
          <a:solidFill>
            <a:schemeClr val="tx2"/>
          </a:solidFill>
        </a:defRPr>
      </a:lvl3pPr>
      <a:lvl4pPr eaLnBrk="1" hangingPunct="1">
        <a:defRPr kumimoji="1">
          <a:solidFill>
            <a:schemeClr val="tx2"/>
          </a:solidFill>
        </a:defRPr>
      </a:lvl4pPr>
      <a:lvl5pPr eaLnBrk="1" hangingPunct="1">
        <a:defRPr kumimoji="1">
          <a:solidFill>
            <a:schemeClr val="tx2"/>
          </a:solidFill>
        </a:defRPr>
      </a:lvl5pPr>
      <a:lvl6pPr eaLnBrk="1" hangingPunct="1">
        <a:defRPr kumimoji="1">
          <a:solidFill>
            <a:schemeClr val="tx2"/>
          </a:solidFill>
        </a:defRPr>
      </a:lvl6pPr>
      <a:lvl7pPr eaLnBrk="1" hangingPunct="1">
        <a:defRPr kumimoji="1">
          <a:solidFill>
            <a:schemeClr val="tx2"/>
          </a:solidFill>
        </a:defRPr>
      </a:lvl7pPr>
      <a:lvl8pPr eaLnBrk="1" hangingPunct="1">
        <a:defRPr kumimoji="1">
          <a:solidFill>
            <a:schemeClr val="tx2"/>
          </a:solidFill>
        </a:defRPr>
      </a:lvl8pPr>
      <a:lvl9pPr eaLnBrk="1" hangingPunct="1">
        <a:defRPr kumimoji="1">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b="0" i="0" kern="1200">
          <a:solidFill>
            <a:schemeClr val="bg1"/>
          </a:solidFill>
          <a:latin typeface="Meiryo UI" panose="020B0604030504040204" pitchFamily="50" charset="-128"/>
          <a:ea typeface="Meiryo UI" panose="020B0604030504040204" pitchFamily="50"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b="0" i="0" kern="1200">
          <a:solidFill>
            <a:schemeClr val="bg1"/>
          </a:solidFill>
          <a:latin typeface="Meiryo UI" panose="020B0604030504040204" pitchFamily="50" charset="-128"/>
          <a:ea typeface="Meiryo UI" panose="020B0604030504040204" pitchFamily="50"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b="0" i="0" kern="1200">
          <a:solidFill>
            <a:schemeClr val="bg1"/>
          </a:solidFill>
          <a:latin typeface="Meiryo UI" panose="020B0604030504040204" pitchFamily="50" charset="-128"/>
          <a:ea typeface="Meiryo UI" panose="020B0604030504040204" pitchFamily="50"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b="0" i="0" kern="1200">
          <a:solidFill>
            <a:schemeClr val="bg1"/>
          </a:solidFill>
          <a:latin typeface="Meiryo UI" panose="020B0604030504040204" pitchFamily="50" charset="-128"/>
          <a:ea typeface="Meiryo UI" panose="020B0604030504040204" pitchFamily="50"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b="0" i="0" kern="1200">
          <a:solidFill>
            <a:schemeClr val="bg1"/>
          </a:solidFill>
          <a:latin typeface="Meiryo UI" panose="020B0604030504040204" pitchFamily="50" charset="-128"/>
          <a:ea typeface="Meiryo UI" panose="020B0604030504040204" pitchFamily="50"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0.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microsoft.com/office/2007/relationships/hdphoto" Target="../media/hdphoto2.wdp"/><Relationship Id="rId5" Type="http://schemas.openxmlformats.org/officeDocument/2006/relationships/image" Target="../media/image10.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image" Target="../media/image14.JPG"/><Relationship Id="rId5" Type="http://schemas.openxmlformats.org/officeDocument/2006/relationships/image" Target="../media/image13.jpe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microsoft.com/office/2007/relationships/hdphoto" Target="../media/hdphoto4.wdp"/><Relationship Id="rId5" Type="http://schemas.openxmlformats.org/officeDocument/2006/relationships/image" Target="../media/image17.png"/><Relationship Id="rId4" Type="http://schemas.microsoft.com/office/2007/relationships/hdphoto" Target="../media/hdphoto3.wdp"/></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293E168C-8042-5B4E-A5A4-A5BF693AE2D6}"/>
              </a:ext>
            </a:extLst>
          </p:cNvPr>
          <p:cNvSpPr>
            <a:spLocks noGrp="1"/>
          </p:cNvSpPr>
          <p:nvPr>
            <p:ph type="ctrTitle"/>
          </p:nvPr>
        </p:nvSpPr>
        <p:spPr>
          <a:xfrm>
            <a:off x="2180949" y="914399"/>
            <a:ext cx="9563450" cy="1944015"/>
          </a:xfrm>
        </p:spPr>
        <p:txBody>
          <a:bodyPr rtlCol="0"/>
          <a:lstStyle/>
          <a:p>
            <a:pPr rtl="0"/>
            <a:r>
              <a:rPr lang="en-US" altLang="ja-JP" dirty="0"/>
              <a:t>A</a:t>
            </a:r>
            <a:r>
              <a:rPr lang="ja-JP" altLang="en-US" dirty="0"/>
              <a:t>様の地域移行</a:t>
            </a:r>
            <a:br>
              <a:rPr lang="en-US" altLang="ja-JP" dirty="0"/>
            </a:br>
            <a:r>
              <a:rPr lang="ja-JP" altLang="en-US" dirty="0"/>
              <a:t>　　～施設から一人暮らしへ～</a:t>
            </a:r>
            <a:endParaRPr lang="ja-JP" altLang="en-US" dirty="0">
              <a:latin typeface="Meiryo UI" panose="020B0604030504040204" pitchFamily="50" charset="-128"/>
              <a:ea typeface="Meiryo UI" panose="020B0604030504040204" pitchFamily="50" charset="-128"/>
            </a:endParaRPr>
          </a:p>
        </p:txBody>
      </p:sp>
      <p:sp>
        <p:nvSpPr>
          <p:cNvPr id="3" name="テキスト プレースホルダー 2">
            <a:extLst>
              <a:ext uri="{FF2B5EF4-FFF2-40B4-BE49-F238E27FC236}">
                <a16:creationId xmlns:a16="http://schemas.microsoft.com/office/drawing/2014/main" id="{F18E61D8-31A3-2D45-8E25-CBE846E26E1C}"/>
              </a:ext>
            </a:extLst>
          </p:cNvPr>
          <p:cNvSpPr>
            <a:spLocks noGrp="1"/>
          </p:cNvSpPr>
          <p:nvPr>
            <p:ph type="body" sz="quarter" idx="11"/>
          </p:nvPr>
        </p:nvSpPr>
        <p:spPr>
          <a:xfrm>
            <a:off x="3498161" y="4551814"/>
            <a:ext cx="5757930" cy="1849120"/>
          </a:xfrm>
        </p:spPr>
        <p:txBody>
          <a:bodyPr rtlCol="0"/>
          <a:lstStyle/>
          <a:p>
            <a:pPr rtl="0"/>
            <a:r>
              <a:rPr lang="ja-JP" altLang="en-US" sz="2800" dirty="0">
                <a:latin typeface="Meiryo UI" panose="020B0604030504040204" pitchFamily="50" charset="-128"/>
                <a:ea typeface="Meiryo UI" panose="020B0604030504040204" pitchFamily="50" charset="-128"/>
              </a:rPr>
              <a:t>　　大阪府</a:t>
            </a:r>
            <a:endParaRPr lang="en-US" altLang="ja-JP" sz="2800" dirty="0"/>
          </a:p>
          <a:p>
            <a:pPr rtl="0"/>
            <a:r>
              <a:rPr lang="ja-JP" altLang="en-US" sz="2800" dirty="0">
                <a:latin typeface="Meiryo UI" panose="020B0604030504040204" pitchFamily="50" charset="-128"/>
                <a:ea typeface="Meiryo UI" panose="020B0604030504040204" pitchFamily="50" charset="-128"/>
              </a:rPr>
              <a:t>　　社会福祉法人　わらしべ会</a:t>
            </a:r>
            <a:endParaRPr lang="en-US" altLang="ja-JP" sz="2800" dirty="0"/>
          </a:p>
          <a:p>
            <a:pPr rtl="0"/>
            <a:r>
              <a:rPr lang="ja-JP" altLang="en-US" sz="2800" dirty="0"/>
              <a:t>　　ホームヘルプ　管理者　道苗　歩</a:t>
            </a:r>
            <a:endParaRPr lang="en-US" altLang="ja-JP" sz="2800" dirty="0"/>
          </a:p>
        </p:txBody>
      </p:sp>
      <p:pic>
        <p:nvPicPr>
          <p:cNvPr id="1028" name="Picture 4" descr="社会福祉法人わらしべ会">
            <a:extLst>
              <a:ext uri="{FF2B5EF4-FFF2-40B4-BE49-F238E27FC236}">
                <a16:creationId xmlns:a16="http://schemas.microsoft.com/office/drawing/2014/main" id="{78084A03-249F-4898-9340-8F8B239FBD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685" r="66060" b="1"/>
          <a:stretch/>
        </p:blipFill>
        <p:spPr bwMode="auto">
          <a:xfrm>
            <a:off x="2192100" y="4868128"/>
            <a:ext cx="1306061" cy="1216491"/>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73E0DA79-614B-49CF-9A1E-64E8B20CA778}"/>
              </a:ext>
            </a:extLst>
          </p:cNvPr>
          <p:cNvSpPr txBox="1"/>
          <p:nvPr/>
        </p:nvSpPr>
        <p:spPr>
          <a:xfrm>
            <a:off x="3358681" y="3084647"/>
            <a:ext cx="8385718" cy="400110"/>
          </a:xfrm>
          <a:prstGeom prst="rect">
            <a:avLst/>
          </a:prstGeom>
          <a:noFill/>
        </p:spPr>
        <p:txBody>
          <a:bodyPr wrap="square" rtlCol="0">
            <a:spAutoFit/>
          </a:bodyPr>
          <a:lstStyle/>
          <a:p>
            <a:r>
              <a:rPr kumimoji="1" lang="en-US" altLang="ja-JP" sz="2000" dirty="0">
                <a:solidFill>
                  <a:srgbClr val="FF0000"/>
                </a:solidFill>
              </a:rPr>
              <a:t>※</a:t>
            </a:r>
            <a:r>
              <a:rPr kumimoji="1" lang="ja-JP" altLang="en-US" sz="2000" dirty="0">
                <a:solidFill>
                  <a:srgbClr val="FF0000"/>
                </a:solidFill>
              </a:rPr>
              <a:t>本発表に掲載されている写真は、すべてご本人様の了解を得ています。</a:t>
            </a:r>
          </a:p>
        </p:txBody>
      </p:sp>
    </p:spTree>
    <p:extLst>
      <p:ext uri="{BB962C8B-B14F-4D97-AF65-F5344CB8AC3E}">
        <p14:creationId xmlns:p14="http://schemas.microsoft.com/office/powerpoint/2010/main" val="2960950710"/>
      </p:ext>
    </p:extLst>
  </p:cSld>
  <p:clrMapOvr>
    <a:masterClrMapping/>
  </p:clrMapOvr>
  <mc:AlternateContent xmlns:mc="http://schemas.openxmlformats.org/markup-compatibility/2006">
    <mc:Choice xmlns:p14="http://schemas.microsoft.com/office/powerpoint/2010/main" Requires="p14">
      <p:transition spd="slow" p14:dur="2000" advTm="24112"/>
    </mc:Choice>
    <mc:Fallback>
      <p:transition spd="slow" advTm="2411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図 8" descr="ダイアグラム, マップ&#10;&#10;自動的に生成された説明">
            <a:extLst>
              <a:ext uri="{FF2B5EF4-FFF2-40B4-BE49-F238E27FC236}">
                <a16:creationId xmlns:a16="http://schemas.microsoft.com/office/drawing/2014/main" id="{69B89312-35BD-42A4-9854-1AC7F76E95D0}"/>
              </a:ext>
            </a:extLst>
          </p:cNvPr>
          <p:cNvPicPr>
            <a:picLocks noChangeAspect="1"/>
          </p:cNvPicPr>
          <p:nvPr/>
        </p:nvPicPr>
        <p:blipFill>
          <a:blip r:embed="rId3"/>
          <a:stretch>
            <a:fillRect/>
          </a:stretch>
        </p:blipFill>
        <p:spPr>
          <a:xfrm>
            <a:off x="4562098" y="214951"/>
            <a:ext cx="4941477" cy="4743819"/>
          </a:xfrm>
          <a:prstGeom prst="rect">
            <a:avLst/>
          </a:prstGeom>
          <a:noFill/>
        </p:spPr>
      </p:pic>
      <p:sp>
        <p:nvSpPr>
          <p:cNvPr id="14" name="Title 2">
            <a:extLst>
              <a:ext uri="{FF2B5EF4-FFF2-40B4-BE49-F238E27FC236}">
                <a16:creationId xmlns:a16="http://schemas.microsoft.com/office/drawing/2014/main" id="{BA79A3C8-A0F3-4F77-8CBE-C28CEC21D00A}"/>
              </a:ext>
            </a:extLst>
          </p:cNvPr>
          <p:cNvSpPr>
            <a:spLocks noGrp="1"/>
          </p:cNvSpPr>
          <p:nvPr>
            <p:ph type="title"/>
          </p:nvPr>
        </p:nvSpPr>
        <p:spPr>
          <a:xfrm>
            <a:off x="583023" y="527185"/>
            <a:ext cx="4941477" cy="1241521"/>
          </a:xfrm>
        </p:spPr>
        <p:txBody>
          <a:bodyPr>
            <a:normAutofit/>
          </a:bodyPr>
          <a:lstStyle/>
          <a:p>
            <a:r>
              <a:rPr lang="ja-JP" altLang="en-US" dirty="0"/>
              <a:t>わらしべ会</a:t>
            </a:r>
            <a:br>
              <a:rPr lang="en-US" altLang="ja-JP" dirty="0"/>
            </a:br>
            <a:r>
              <a:rPr lang="ja-JP" altLang="en-US" dirty="0"/>
              <a:t>　　</a:t>
            </a:r>
            <a:r>
              <a:rPr lang="ja-JP" altLang="en-US" sz="2700" dirty="0"/>
              <a:t>（昭和</a:t>
            </a:r>
            <a:r>
              <a:rPr lang="en-US" altLang="ja-JP" sz="2700" dirty="0"/>
              <a:t>56</a:t>
            </a:r>
            <a:r>
              <a:rPr lang="ja-JP" altLang="en-US" sz="2700" dirty="0"/>
              <a:t>年に開設）</a:t>
            </a:r>
            <a:endParaRPr lang="en-US" dirty="0"/>
          </a:p>
        </p:txBody>
      </p:sp>
      <p:sp>
        <p:nvSpPr>
          <p:cNvPr id="16" name="Text Placeholder 3">
            <a:extLst>
              <a:ext uri="{FF2B5EF4-FFF2-40B4-BE49-F238E27FC236}">
                <a16:creationId xmlns:a16="http://schemas.microsoft.com/office/drawing/2014/main" id="{8177986F-1388-454B-93EA-56F3B723F22C}"/>
              </a:ext>
            </a:extLst>
          </p:cNvPr>
          <p:cNvSpPr>
            <a:spLocks noGrp="1"/>
          </p:cNvSpPr>
          <p:nvPr>
            <p:ph type="body" sz="quarter" idx="11"/>
          </p:nvPr>
        </p:nvSpPr>
        <p:spPr>
          <a:xfrm>
            <a:off x="952499" y="2289363"/>
            <a:ext cx="4572001" cy="2795232"/>
          </a:xfrm>
        </p:spPr>
        <p:txBody>
          <a:bodyPr/>
          <a:lstStyle/>
          <a:p>
            <a:r>
              <a:rPr lang="ja-JP" altLang="en-US" dirty="0"/>
              <a:t>・障害者支援施設（身体障害者中心）</a:t>
            </a:r>
            <a:endParaRPr lang="en-US" altLang="ja-JP" dirty="0"/>
          </a:p>
          <a:p>
            <a:r>
              <a:rPr lang="ja-JP" altLang="en-US" dirty="0"/>
              <a:t>・障害者支援施設（知的障害者中心）</a:t>
            </a:r>
            <a:endParaRPr lang="en-US" altLang="ja-JP" dirty="0"/>
          </a:p>
          <a:p>
            <a:r>
              <a:rPr lang="ja-JP" altLang="en-US" dirty="0"/>
              <a:t>・生活介護</a:t>
            </a:r>
            <a:endParaRPr lang="en-US" altLang="ja-JP" dirty="0"/>
          </a:p>
          <a:p>
            <a:r>
              <a:rPr lang="ja-JP" altLang="en-US" dirty="0"/>
              <a:t>・就労継続</a:t>
            </a:r>
            <a:r>
              <a:rPr lang="en-US" altLang="ja-JP" dirty="0"/>
              <a:t>B</a:t>
            </a:r>
            <a:r>
              <a:rPr lang="ja-JP" altLang="en-US" dirty="0"/>
              <a:t>型</a:t>
            </a:r>
            <a:endParaRPr lang="en-US" altLang="ja-JP" dirty="0"/>
          </a:p>
          <a:p>
            <a:r>
              <a:rPr lang="ja-JP" altLang="en-US" dirty="0"/>
              <a:t>・就労移行支援</a:t>
            </a:r>
            <a:endParaRPr lang="en-US" altLang="ja-JP" dirty="0"/>
          </a:p>
          <a:p>
            <a:r>
              <a:rPr lang="ja-JP" altLang="en-US" dirty="0"/>
              <a:t>・相談支援センター・地域活動支援センター</a:t>
            </a:r>
            <a:endParaRPr lang="en-US" altLang="ja-JP" dirty="0"/>
          </a:p>
          <a:p>
            <a:r>
              <a:rPr lang="ja-JP" altLang="en-US" dirty="0"/>
              <a:t>・居宅介護・移動支援事業所</a:t>
            </a:r>
            <a:endParaRPr lang="en-US" altLang="ja-JP" dirty="0"/>
          </a:p>
        </p:txBody>
      </p:sp>
    </p:spTree>
    <p:extLst>
      <p:ext uri="{BB962C8B-B14F-4D97-AF65-F5344CB8AC3E}">
        <p14:creationId xmlns:p14="http://schemas.microsoft.com/office/powerpoint/2010/main" val="3857519335"/>
      </p:ext>
    </p:extLst>
  </p:cSld>
  <p:clrMapOvr>
    <a:masterClrMapping/>
  </p:clrMapOvr>
  <mc:AlternateContent xmlns:mc="http://schemas.openxmlformats.org/markup-compatibility/2006">
    <mc:Choice xmlns:p14="http://schemas.microsoft.com/office/powerpoint/2010/main" Requires="p14">
      <p:transition spd="slow" p14:dur="2000" advTm="50257"/>
    </mc:Choice>
    <mc:Fallback>
      <p:transition spd="slow" advTm="5025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タイトル 2">
            <a:extLst>
              <a:ext uri="{FF2B5EF4-FFF2-40B4-BE49-F238E27FC236}">
                <a16:creationId xmlns:a16="http://schemas.microsoft.com/office/drawing/2014/main" id="{DEA9C03E-B6ED-49F4-85D4-416CBB49B1F3}"/>
              </a:ext>
            </a:extLst>
          </p:cNvPr>
          <p:cNvSpPr>
            <a:spLocks noGrp="1"/>
          </p:cNvSpPr>
          <p:nvPr>
            <p:ph type="title"/>
          </p:nvPr>
        </p:nvSpPr>
        <p:spPr>
          <a:xfrm>
            <a:off x="964023" y="879063"/>
            <a:ext cx="5406297" cy="782097"/>
          </a:xfrm>
        </p:spPr>
        <p:txBody>
          <a:bodyPr>
            <a:normAutofit fontScale="90000"/>
          </a:bodyPr>
          <a:lstStyle/>
          <a:p>
            <a:r>
              <a:rPr kumimoji="1" lang="en-US" altLang="ja-JP" dirty="0"/>
              <a:t>A</a:t>
            </a:r>
            <a:r>
              <a:rPr kumimoji="1" lang="ja-JP" altLang="en-US" dirty="0"/>
              <a:t>様（</a:t>
            </a:r>
            <a:r>
              <a:rPr kumimoji="1" lang="en-US" altLang="ja-JP" dirty="0"/>
              <a:t>40</a:t>
            </a:r>
            <a:r>
              <a:rPr kumimoji="1" lang="ja-JP" altLang="en-US" dirty="0"/>
              <a:t>歳</a:t>
            </a:r>
            <a:r>
              <a:rPr lang="ja-JP" altLang="en-US" dirty="0"/>
              <a:t>代</a:t>
            </a:r>
            <a:r>
              <a:rPr kumimoji="1" lang="ja-JP" altLang="en-US" dirty="0"/>
              <a:t>　女性）</a:t>
            </a:r>
          </a:p>
        </p:txBody>
      </p:sp>
      <p:sp>
        <p:nvSpPr>
          <p:cNvPr id="4" name="テキスト プレースホルダー 3">
            <a:extLst>
              <a:ext uri="{FF2B5EF4-FFF2-40B4-BE49-F238E27FC236}">
                <a16:creationId xmlns:a16="http://schemas.microsoft.com/office/drawing/2014/main" id="{721D7585-40E0-4068-AF00-AE3A2082C951}"/>
              </a:ext>
            </a:extLst>
          </p:cNvPr>
          <p:cNvSpPr>
            <a:spLocks noGrp="1"/>
          </p:cNvSpPr>
          <p:nvPr>
            <p:ph type="body" sz="quarter" idx="11"/>
          </p:nvPr>
        </p:nvSpPr>
        <p:spPr>
          <a:xfrm>
            <a:off x="535578" y="2216660"/>
            <a:ext cx="8242662" cy="4397500"/>
          </a:xfrm>
        </p:spPr>
        <p:txBody>
          <a:bodyPr/>
          <a:lstStyle/>
          <a:p>
            <a:endParaRPr lang="en-US" altLang="ja-JP" sz="800" dirty="0"/>
          </a:p>
          <a:p>
            <a:r>
              <a:rPr lang="ja-JP" altLang="en-US" sz="2800" dirty="0"/>
              <a:t>豊中市で生まれる。</a:t>
            </a:r>
            <a:endParaRPr lang="en-US" altLang="ja-JP" sz="2800" dirty="0"/>
          </a:p>
          <a:p>
            <a:r>
              <a:rPr lang="en-US" altLang="ja-JP" sz="2800" dirty="0"/>
              <a:t>H18</a:t>
            </a:r>
            <a:r>
              <a:rPr lang="ja-JP" altLang="en-US" sz="2800" dirty="0"/>
              <a:t>年：アメリカで交通事故にあう</a:t>
            </a:r>
            <a:endParaRPr lang="en-US" altLang="ja-JP" sz="2800" dirty="0"/>
          </a:p>
          <a:p>
            <a:r>
              <a:rPr lang="ja-JP" altLang="en-US" sz="2800" dirty="0"/>
              <a:t>　　　　　→交通事故による頭部外傷で受傷</a:t>
            </a:r>
            <a:endParaRPr lang="en-US" altLang="ja-JP" sz="2800" dirty="0"/>
          </a:p>
          <a:p>
            <a:endParaRPr lang="en-US" altLang="ja-JP" sz="800" dirty="0"/>
          </a:p>
          <a:p>
            <a:r>
              <a:rPr lang="en-US" altLang="ja-JP" sz="2800" dirty="0"/>
              <a:t>H21</a:t>
            </a:r>
            <a:r>
              <a:rPr lang="ja-JP" altLang="en-US" sz="2800" dirty="0"/>
              <a:t>年：日本に帰宅　</a:t>
            </a:r>
            <a:r>
              <a:rPr lang="en-US" altLang="ja-JP" sz="2800" dirty="0"/>
              <a:t>7</a:t>
            </a:r>
            <a:r>
              <a:rPr lang="ja-JP" altLang="en-US" sz="2800" dirty="0"/>
              <a:t>月にリハビリセンターに入所</a:t>
            </a:r>
            <a:endParaRPr lang="en-US" altLang="ja-JP" sz="2800" dirty="0"/>
          </a:p>
          <a:p>
            <a:endParaRPr lang="en-US" altLang="ja-JP" sz="800" dirty="0"/>
          </a:p>
          <a:p>
            <a:r>
              <a:rPr lang="en-US" altLang="ja-JP" sz="2800" dirty="0"/>
              <a:t>H22</a:t>
            </a:r>
            <a:r>
              <a:rPr lang="ja-JP" altLang="en-US" sz="2800" dirty="0"/>
              <a:t>年：社会福祉法人　わらしべ会　わらしべ園に入所</a:t>
            </a:r>
            <a:endParaRPr lang="en-US" altLang="ja-JP" sz="2800" dirty="0"/>
          </a:p>
          <a:p>
            <a:endParaRPr lang="en-US" altLang="ja-JP" sz="800" dirty="0"/>
          </a:p>
          <a:p>
            <a:r>
              <a:rPr lang="en-US" altLang="ja-JP" sz="2800" dirty="0"/>
              <a:t>R2</a:t>
            </a:r>
            <a:r>
              <a:rPr lang="ja-JP" altLang="en-US" sz="2800" dirty="0"/>
              <a:t>年：</a:t>
            </a:r>
            <a:r>
              <a:rPr lang="en-US" altLang="ja-JP" sz="2800" dirty="0"/>
              <a:t>8</a:t>
            </a:r>
            <a:r>
              <a:rPr lang="ja-JP" altLang="en-US" sz="2800" dirty="0"/>
              <a:t>月に枚方市内で一人暮らしを始める。</a:t>
            </a:r>
            <a:endParaRPr lang="en-US" altLang="ja-JP" sz="2800" dirty="0"/>
          </a:p>
        </p:txBody>
      </p:sp>
    </p:spTree>
    <p:extLst>
      <p:ext uri="{BB962C8B-B14F-4D97-AF65-F5344CB8AC3E}">
        <p14:creationId xmlns:p14="http://schemas.microsoft.com/office/powerpoint/2010/main" val="1765707892"/>
      </p:ext>
    </p:extLst>
  </p:cSld>
  <p:clrMapOvr>
    <a:masterClrMapping/>
  </p:clrMapOvr>
  <mc:AlternateContent xmlns:mc="http://schemas.openxmlformats.org/markup-compatibility/2006">
    <mc:Choice xmlns:p14="http://schemas.microsoft.com/office/powerpoint/2010/main" Requires="p14">
      <p:transition spd="slow" p14:dur="2000" advTm="55180"/>
    </mc:Choice>
    <mc:Fallback>
      <p:transition spd="slow" advTm="5518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プレースホルダー 3">
            <a:extLst>
              <a:ext uri="{FF2B5EF4-FFF2-40B4-BE49-F238E27FC236}">
                <a16:creationId xmlns:a16="http://schemas.microsoft.com/office/drawing/2014/main" id="{721D7585-40E0-4068-AF00-AE3A2082C951}"/>
              </a:ext>
            </a:extLst>
          </p:cNvPr>
          <p:cNvSpPr>
            <a:spLocks noGrp="1"/>
          </p:cNvSpPr>
          <p:nvPr>
            <p:ph type="body" sz="quarter" idx="11"/>
          </p:nvPr>
        </p:nvSpPr>
        <p:spPr>
          <a:xfrm>
            <a:off x="380301" y="375557"/>
            <a:ext cx="9263743" cy="6482443"/>
          </a:xfrm>
        </p:spPr>
        <p:txBody>
          <a:bodyPr/>
          <a:lstStyle/>
          <a:p>
            <a:r>
              <a:rPr lang="ja-JP" altLang="en-US" sz="2800" dirty="0"/>
              <a:t>・身体障害者手帳　</a:t>
            </a:r>
            <a:r>
              <a:rPr lang="en-US" altLang="ja-JP" sz="2800" dirty="0"/>
              <a:t>1</a:t>
            </a:r>
            <a:r>
              <a:rPr lang="ja-JP" altLang="en-US" sz="2800" dirty="0"/>
              <a:t>種</a:t>
            </a:r>
            <a:r>
              <a:rPr lang="en-US" altLang="ja-JP" sz="2800" dirty="0"/>
              <a:t>1</a:t>
            </a:r>
            <a:r>
              <a:rPr lang="ja-JP" altLang="en-US" sz="2800" dirty="0"/>
              <a:t>級（四肢機能障害）</a:t>
            </a:r>
            <a:endParaRPr lang="en-US" altLang="ja-JP" sz="2800" dirty="0"/>
          </a:p>
          <a:p>
            <a:endParaRPr lang="en-US" altLang="ja-JP" sz="800" dirty="0"/>
          </a:p>
          <a:p>
            <a:r>
              <a:rPr lang="ja-JP" altLang="en-US" sz="2800" dirty="0"/>
              <a:t>・障害支援区分　区分</a:t>
            </a:r>
            <a:r>
              <a:rPr lang="en-US" altLang="ja-JP" sz="2800" dirty="0"/>
              <a:t>4</a:t>
            </a:r>
          </a:p>
          <a:p>
            <a:endParaRPr lang="en-US" altLang="ja-JP" sz="800" dirty="0"/>
          </a:p>
          <a:p>
            <a:r>
              <a:rPr kumimoji="1" lang="ja-JP" altLang="en-US" sz="2800" dirty="0"/>
              <a:t>・左半身に麻痺</a:t>
            </a:r>
            <a:endParaRPr kumimoji="1" lang="en-US" altLang="ja-JP" sz="2800" dirty="0"/>
          </a:p>
          <a:p>
            <a:endParaRPr kumimoji="1" lang="en-US" altLang="ja-JP" sz="800" dirty="0"/>
          </a:p>
          <a:p>
            <a:r>
              <a:rPr kumimoji="1" lang="ja-JP" altLang="en-US" sz="2800" dirty="0"/>
              <a:t>・右上肢に失調、振戦あり</a:t>
            </a:r>
            <a:endParaRPr kumimoji="1" lang="en-US" altLang="ja-JP" sz="2800" dirty="0"/>
          </a:p>
          <a:p>
            <a:r>
              <a:rPr kumimoji="1" lang="ja-JP" altLang="en-US" sz="2800" dirty="0"/>
              <a:t>→右手で何かをつかもうとしたり、動作しようとする　</a:t>
            </a:r>
            <a:endParaRPr kumimoji="1" lang="en-US" altLang="ja-JP" sz="2800" dirty="0"/>
          </a:p>
          <a:p>
            <a:r>
              <a:rPr kumimoji="1" lang="ja-JP" altLang="en-US" sz="2800" dirty="0"/>
              <a:t>　と症状がでる。そのため、食事などは麻痺側の左</a:t>
            </a:r>
            <a:endParaRPr kumimoji="1" lang="en-US" altLang="ja-JP" sz="2800" dirty="0"/>
          </a:p>
          <a:p>
            <a:r>
              <a:rPr kumimoji="1" lang="ja-JP" altLang="en-US" sz="2800" dirty="0"/>
              <a:t>　手で行なっている。</a:t>
            </a:r>
            <a:endParaRPr kumimoji="1" lang="en-US" altLang="ja-JP" sz="2800" dirty="0"/>
          </a:p>
          <a:p>
            <a:endParaRPr kumimoji="1" lang="en-US" altLang="ja-JP" sz="800" dirty="0"/>
          </a:p>
          <a:p>
            <a:r>
              <a:rPr kumimoji="1" lang="ja-JP" altLang="en-US" sz="2800" dirty="0"/>
              <a:t>・頭部外傷による高次脳機能障害がある。</a:t>
            </a:r>
            <a:endParaRPr kumimoji="1" lang="en-US" altLang="ja-JP" sz="2800" dirty="0"/>
          </a:p>
          <a:p>
            <a:r>
              <a:rPr kumimoji="1" lang="ja-JP" altLang="en-US" sz="2800" dirty="0"/>
              <a:t>→記憶障害、遂行障害、感情のコントロールが苦手、</a:t>
            </a:r>
            <a:endParaRPr kumimoji="1" lang="en-US" altLang="ja-JP" sz="2800" dirty="0"/>
          </a:p>
          <a:p>
            <a:r>
              <a:rPr kumimoji="1" lang="ja-JP" altLang="en-US" sz="2800" dirty="0"/>
              <a:t>　周囲の状況を読み取ることが苦手</a:t>
            </a:r>
            <a:endParaRPr kumimoji="1" lang="en-US" altLang="ja-JP" sz="2800" dirty="0"/>
          </a:p>
          <a:p>
            <a:endParaRPr lang="en-US" altLang="ja-JP" sz="2800" dirty="0"/>
          </a:p>
        </p:txBody>
      </p:sp>
      <p:pic>
        <p:nvPicPr>
          <p:cNvPr id="5" name="図 4">
            <a:extLst>
              <a:ext uri="{FF2B5EF4-FFF2-40B4-BE49-F238E27FC236}">
                <a16:creationId xmlns:a16="http://schemas.microsoft.com/office/drawing/2014/main" id="{EA95E513-B02A-4284-9898-0C809DAA402F}"/>
              </a:ext>
            </a:extLst>
          </p:cNvPr>
          <p:cNvPicPr>
            <a:picLocks noChangeAspect="1"/>
          </p:cNvPicPr>
          <p:nvPr/>
        </p:nvPicPr>
        <p:blipFill rotWithShape="1">
          <a:blip r:embed="rId3"/>
          <a:srcRect l="1" r="-2222"/>
          <a:stretch/>
        </p:blipFill>
        <p:spPr>
          <a:xfrm>
            <a:off x="8597606" y="394607"/>
            <a:ext cx="2918119" cy="3806237"/>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969463892"/>
      </p:ext>
    </p:extLst>
  </p:cSld>
  <p:clrMapOvr>
    <a:masterClrMapping/>
  </p:clrMapOvr>
  <mc:AlternateContent xmlns:mc="http://schemas.openxmlformats.org/markup-compatibility/2006">
    <mc:Choice xmlns:p14="http://schemas.microsoft.com/office/powerpoint/2010/main" Requires="p14">
      <p:transition spd="slow" p14:dur="2000" advTm="65977"/>
    </mc:Choice>
    <mc:Fallback>
      <p:transition spd="slow" advTm="6597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図 18">
            <a:extLst>
              <a:ext uri="{FF2B5EF4-FFF2-40B4-BE49-F238E27FC236}">
                <a16:creationId xmlns:a16="http://schemas.microsoft.com/office/drawing/2014/main" id="{02F49628-4ABE-4C0D-A7A3-8274C6F5F193}"/>
              </a:ext>
            </a:extLst>
          </p:cNvPr>
          <p:cNvPicPr>
            <a:picLocks noChangeAspect="1"/>
          </p:cNvPicPr>
          <p:nvPr/>
        </p:nvPicPr>
        <p:blipFill>
          <a:blip r:embed="rId3"/>
          <a:stretch>
            <a:fillRect/>
          </a:stretch>
        </p:blipFill>
        <p:spPr>
          <a:xfrm>
            <a:off x="7032413" y="3622996"/>
            <a:ext cx="1660867" cy="2952653"/>
          </a:xfrm>
          <a:prstGeom prst="rect">
            <a:avLst/>
          </a:prstGeom>
        </p:spPr>
      </p:pic>
      <p:sp>
        <p:nvSpPr>
          <p:cNvPr id="2" name="タイトル 1"/>
          <p:cNvSpPr>
            <a:spLocks noGrp="1"/>
          </p:cNvSpPr>
          <p:nvPr>
            <p:ph type="title"/>
          </p:nvPr>
        </p:nvSpPr>
        <p:spPr>
          <a:xfrm>
            <a:off x="804997" y="853481"/>
            <a:ext cx="8140220" cy="610863"/>
          </a:xfrm>
        </p:spPr>
        <p:txBody>
          <a:bodyPr>
            <a:normAutofit/>
          </a:bodyPr>
          <a:lstStyle/>
          <a:p>
            <a:r>
              <a:rPr kumimoji="1" lang="ja-JP" altLang="en-US" dirty="0"/>
              <a:t>ニーズ表出～体験ルームの見学</a:t>
            </a:r>
          </a:p>
        </p:txBody>
      </p:sp>
      <p:sp>
        <p:nvSpPr>
          <p:cNvPr id="3" name="テキスト プレースホルダー 2"/>
          <p:cNvSpPr>
            <a:spLocks noGrp="1"/>
          </p:cNvSpPr>
          <p:nvPr>
            <p:ph type="body" idx="1"/>
          </p:nvPr>
        </p:nvSpPr>
        <p:spPr>
          <a:xfrm>
            <a:off x="804997" y="2300984"/>
            <a:ext cx="4827178" cy="404216"/>
          </a:xfrm>
        </p:spPr>
        <p:txBody>
          <a:bodyPr/>
          <a:lstStyle/>
          <a:p>
            <a:r>
              <a:rPr kumimoji="1" lang="en-US" altLang="ja-JP" dirty="0"/>
              <a:t>H</a:t>
            </a:r>
            <a:r>
              <a:rPr kumimoji="1" lang="ja-JP" altLang="en-US" dirty="0"/>
              <a:t>２９年　後期個別支援計画作成</a:t>
            </a:r>
          </a:p>
        </p:txBody>
      </p:sp>
      <p:sp>
        <p:nvSpPr>
          <p:cNvPr id="5" name="コンテンツ プレースホルダー 4"/>
          <p:cNvSpPr>
            <a:spLocks noGrp="1"/>
          </p:cNvSpPr>
          <p:nvPr>
            <p:ph sz="half" idx="2"/>
          </p:nvPr>
        </p:nvSpPr>
        <p:spPr>
          <a:xfrm>
            <a:off x="901738" y="2705200"/>
            <a:ext cx="4827178" cy="278009"/>
          </a:xfrm>
        </p:spPr>
        <p:txBody>
          <a:bodyPr>
            <a:normAutofit/>
          </a:bodyPr>
          <a:lstStyle/>
          <a:p>
            <a:pPr marL="0" indent="0">
              <a:buNone/>
            </a:pPr>
            <a:r>
              <a:rPr kumimoji="1" lang="ja-JP" altLang="en-US" dirty="0"/>
              <a:t>「一人暮らしがしたい」「自分のペースで生活がしたい」と発言。</a:t>
            </a:r>
            <a:endParaRPr kumimoji="1" lang="en-US" altLang="ja-JP" dirty="0"/>
          </a:p>
          <a:p>
            <a:pPr marL="0" indent="0">
              <a:buNone/>
            </a:pPr>
            <a:endParaRPr lang="en-US" altLang="ja-JP" dirty="0"/>
          </a:p>
        </p:txBody>
      </p:sp>
      <p:sp>
        <p:nvSpPr>
          <p:cNvPr id="10" name="コンテンツ プレースホルダー 4"/>
          <p:cNvSpPr txBox="1">
            <a:spLocks/>
          </p:cNvSpPr>
          <p:nvPr/>
        </p:nvSpPr>
        <p:spPr>
          <a:xfrm>
            <a:off x="901738" y="3622996"/>
            <a:ext cx="4884328" cy="1079765"/>
          </a:xfrm>
          <a:prstGeom prst="rect">
            <a:avLst/>
          </a:prstGeom>
        </p:spPr>
        <p:txBody>
          <a:bodyPr vert="horz" lIns="0" tIns="0" rIns="0" bIns="0" rtlCol="0" anchor="t" anchorCtr="0">
            <a:normAutofit/>
          </a:bodyPr>
          <a:lstStyle>
            <a:lvl1pPr marL="285750" indent="-285750" algn="l" defTabSz="914400" rtl="0" eaLnBrk="1" latinLnBrk="0" hangingPunct="1">
              <a:lnSpc>
                <a:spcPct val="100000"/>
              </a:lnSpc>
              <a:spcBef>
                <a:spcPts val="1000"/>
              </a:spcBef>
              <a:buFont typeface="Wingdings" pitchFamily="2" charset="2"/>
              <a:buChar char="§"/>
              <a:defRPr kumimoji="1" sz="1600" b="0" i="0" kern="1200">
                <a:solidFill>
                  <a:schemeClr val="bg1"/>
                </a:solidFill>
                <a:latin typeface="Meiryo UI" panose="020B0604030504040204" pitchFamily="50" charset="-128"/>
                <a:ea typeface="Meiryo UI" panose="020B0604030504040204" pitchFamily="50"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1600" b="0" i="0" kern="1200">
                <a:solidFill>
                  <a:schemeClr val="bg1"/>
                </a:solidFill>
                <a:latin typeface="Meiryo UI" panose="020B0604030504040204" pitchFamily="50" charset="-128"/>
                <a:ea typeface="Meiryo UI" panose="020B0604030504040204" pitchFamily="50"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1600" b="0" i="0" kern="1200">
                <a:solidFill>
                  <a:schemeClr val="bg1"/>
                </a:solidFill>
                <a:latin typeface="Meiryo UI" panose="020B0604030504040204" pitchFamily="50" charset="-128"/>
                <a:ea typeface="Meiryo UI" panose="020B0604030504040204" pitchFamily="50"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600" b="0" i="0" kern="1200">
                <a:solidFill>
                  <a:schemeClr val="bg1"/>
                </a:solidFill>
                <a:latin typeface="Meiryo UI" panose="020B0604030504040204" pitchFamily="50" charset="-128"/>
                <a:ea typeface="Meiryo UI" panose="020B0604030504040204" pitchFamily="50"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600" b="0" i="0" kern="1200">
                <a:solidFill>
                  <a:schemeClr val="bg1"/>
                </a:solidFill>
                <a:latin typeface="Meiryo UI" panose="020B0604030504040204" pitchFamily="50" charset="-128"/>
                <a:ea typeface="Meiryo UI" panose="020B0604030504040204" pitchFamily="50"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a:lstStyle>
          <a:p>
            <a:pPr marL="0" indent="0">
              <a:buFont typeface="Wingdings" pitchFamily="2" charset="2"/>
              <a:buNone/>
            </a:pPr>
            <a:r>
              <a:rPr lang="ja-JP" altLang="en-US" dirty="0"/>
              <a:t>当時の管理者（脳性麻痺の当事者）とピアカウンセラーの女性（身体障害の当事者）の２名で今後の方向性や悩みを打ち明ける場として月１回施設に来ていただいて、話し合いが行われる。</a:t>
            </a:r>
          </a:p>
        </p:txBody>
      </p:sp>
      <p:sp>
        <p:nvSpPr>
          <p:cNvPr id="11" name="テキスト プレースホルダー 2"/>
          <p:cNvSpPr txBox="1">
            <a:spLocks/>
          </p:cNvSpPr>
          <p:nvPr/>
        </p:nvSpPr>
        <p:spPr>
          <a:xfrm>
            <a:off x="804997" y="3218780"/>
            <a:ext cx="4827178" cy="404216"/>
          </a:xfrm>
          <a:prstGeom prst="rect">
            <a:avLst/>
          </a:prstGeom>
        </p:spPr>
        <p:txBody>
          <a:bodyPr vert="horz" lIns="0" tIns="0" rIns="0" bIns="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kumimoji="1" sz="1800" b="1" i="0" kern="1200" spc="0" baseline="0">
                <a:solidFill>
                  <a:schemeClr val="tx2"/>
                </a:solidFill>
                <a:latin typeface="Meiryo UI" panose="020B0604030504040204" pitchFamily="50" charset="-128"/>
                <a:ea typeface="Meiryo UI" panose="020B0604030504040204" pitchFamily="50" charset="-128"/>
                <a:cs typeface="+mn-cs"/>
              </a:defRPr>
            </a:lvl1pPr>
            <a:lvl2pPr marL="457200" indent="0" algn="l" defTabSz="914400" rtl="0" eaLnBrk="1" latinLnBrk="0" hangingPunct="1">
              <a:lnSpc>
                <a:spcPct val="90000"/>
              </a:lnSpc>
              <a:spcBef>
                <a:spcPts val="500"/>
              </a:spcBef>
              <a:buFont typeface="Arial" panose="020B0604020202020204" pitchFamily="34" charset="0"/>
              <a:buNone/>
              <a:defRPr kumimoji="1" sz="2000" b="1" i="0" kern="1200">
                <a:solidFill>
                  <a:schemeClr val="bg1"/>
                </a:solidFill>
                <a:latin typeface="Meiryo UI" panose="020B0604030504040204" pitchFamily="50" charset="-128"/>
                <a:ea typeface="Meiryo UI" panose="020B0604030504040204" pitchFamily="50" charset="-128"/>
                <a:cs typeface="+mn-cs"/>
              </a:defRPr>
            </a:lvl2pPr>
            <a:lvl3pPr marL="914400" indent="0" algn="l" defTabSz="914400" rtl="0" eaLnBrk="1" latinLnBrk="0" hangingPunct="1">
              <a:lnSpc>
                <a:spcPct val="90000"/>
              </a:lnSpc>
              <a:spcBef>
                <a:spcPts val="500"/>
              </a:spcBef>
              <a:buFont typeface="Arial" panose="020B0604020202020204" pitchFamily="34" charset="0"/>
              <a:buNone/>
              <a:defRPr kumimoji="1" sz="1800" b="1" i="0" kern="1200">
                <a:solidFill>
                  <a:schemeClr val="bg1"/>
                </a:solidFill>
                <a:latin typeface="Meiryo UI" panose="020B0604030504040204" pitchFamily="50" charset="-128"/>
                <a:ea typeface="Meiryo UI" panose="020B0604030504040204" pitchFamily="50" charset="-128"/>
                <a:cs typeface="+mn-cs"/>
              </a:defRPr>
            </a:lvl3pPr>
            <a:lvl4pPr marL="1371600" indent="0" algn="l" defTabSz="914400" rtl="0" eaLnBrk="1" latinLnBrk="0" hangingPunct="1">
              <a:lnSpc>
                <a:spcPct val="90000"/>
              </a:lnSpc>
              <a:spcBef>
                <a:spcPts val="500"/>
              </a:spcBef>
              <a:buFont typeface="Arial" panose="020B0604020202020204" pitchFamily="34" charset="0"/>
              <a:buNone/>
              <a:defRPr kumimoji="1" sz="1600" b="1" i="0" kern="1200">
                <a:solidFill>
                  <a:schemeClr val="bg1"/>
                </a:solidFill>
                <a:latin typeface="Meiryo UI" panose="020B0604030504040204" pitchFamily="50" charset="-128"/>
                <a:ea typeface="Meiryo UI" panose="020B0604030504040204" pitchFamily="50" charset="-128"/>
                <a:cs typeface="+mn-cs"/>
              </a:defRPr>
            </a:lvl4pPr>
            <a:lvl5pPr marL="1828800" indent="0" algn="l" defTabSz="914400" rtl="0" eaLnBrk="1" latinLnBrk="0" hangingPunct="1">
              <a:lnSpc>
                <a:spcPct val="90000"/>
              </a:lnSpc>
              <a:spcBef>
                <a:spcPts val="500"/>
              </a:spcBef>
              <a:buFont typeface="Arial" panose="020B0604020202020204" pitchFamily="34" charset="0"/>
              <a:buNone/>
              <a:defRPr kumimoji="1" sz="1600" b="1" i="0" kern="1200">
                <a:solidFill>
                  <a:schemeClr val="bg1"/>
                </a:solidFill>
                <a:latin typeface="Meiryo UI" panose="020B0604030504040204" pitchFamily="50" charset="-128"/>
                <a:ea typeface="Meiryo UI" panose="020B0604030504040204" pitchFamily="50" charset="-128"/>
                <a:cs typeface="+mn-cs"/>
              </a:defRPr>
            </a:lvl5pPr>
            <a:lvl6pPr marL="2286000" indent="0" algn="l" defTabSz="914400" rtl="0" eaLnBrk="1" latinLnBrk="0" hangingPunct="1">
              <a:lnSpc>
                <a:spcPct val="90000"/>
              </a:lnSpc>
              <a:spcBef>
                <a:spcPts val="500"/>
              </a:spcBef>
              <a:buFont typeface="Arial" panose="020B0604020202020204" pitchFamily="34" charset="0"/>
              <a:buNone/>
              <a:defRPr kumimoji="1"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kumimoji="1"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kumimoji="1"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kumimoji="1" sz="1600" b="1" kern="1200">
                <a:solidFill>
                  <a:schemeClr val="tx1"/>
                </a:solidFill>
                <a:latin typeface="+mn-lt"/>
                <a:ea typeface="+mn-ea"/>
                <a:cs typeface="+mn-cs"/>
              </a:defRPr>
            </a:lvl9pPr>
          </a:lstStyle>
          <a:p>
            <a:r>
              <a:rPr lang="ja-JP" altLang="en-US" i="1" dirty="0"/>
              <a:t>豊中市の障害者自立支援センター</a:t>
            </a:r>
          </a:p>
        </p:txBody>
      </p:sp>
      <p:sp>
        <p:nvSpPr>
          <p:cNvPr id="12" name="テキスト プレースホルダー 2"/>
          <p:cNvSpPr txBox="1">
            <a:spLocks/>
          </p:cNvSpPr>
          <p:nvPr/>
        </p:nvSpPr>
        <p:spPr>
          <a:xfrm>
            <a:off x="1021172" y="4769015"/>
            <a:ext cx="4827178" cy="404216"/>
          </a:xfrm>
          <a:prstGeom prst="rect">
            <a:avLst/>
          </a:prstGeom>
        </p:spPr>
        <p:txBody>
          <a:bodyPr vert="horz" lIns="0" tIns="0" rIns="0" bIns="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kumimoji="1" sz="1800" b="1" i="0" kern="1200" spc="0" baseline="0">
                <a:solidFill>
                  <a:schemeClr val="tx2"/>
                </a:solidFill>
                <a:latin typeface="Meiryo UI" panose="020B0604030504040204" pitchFamily="50" charset="-128"/>
                <a:ea typeface="Meiryo UI" panose="020B0604030504040204" pitchFamily="50" charset="-128"/>
                <a:cs typeface="+mn-cs"/>
              </a:defRPr>
            </a:lvl1pPr>
            <a:lvl2pPr marL="457200" indent="0" algn="l" defTabSz="914400" rtl="0" eaLnBrk="1" latinLnBrk="0" hangingPunct="1">
              <a:lnSpc>
                <a:spcPct val="90000"/>
              </a:lnSpc>
              <a:spcBef>
                <a:spcPts val="500"/>
              </a:spcBef>
              <a:buFont typeface="Arial" panose="020B0604020202020204" pitchFamily="34" charset="0"/>
              <a:buNone/>
              <a:defRPr kumimoji="1" sz="2000" b="1" i="0" kern="1200">
                <a:solidFill>
                  <a:schemeClr val="bg1"/>
                </a:solidFill>
                <a:latin typeface="Meiryo UI" panose="020B0604030504040204" pitchFamily="50" charset="-128"/>
                <a:ea typeface="Meiryo UI" panose="020B0604030504040204" pitchFamily="50" charset="-128"/>
                <a:cs typeface="+mn-cs"/>
              </a:defRPr>
            </a:lvl2pPr>
            <a:lvl3pPr marL="914400" indent="0" algn="l" defTabSz="914400" rtl="0" eaLnBrk="1" latinLnBrk="0" hangingPunct="1">
              <a:lnSpc>
                <a:spcPct val="90000"/>
              </a:lnSpc>
              <a:spcBef>
                <a:spcPts val="500"/>
              </a:spcBef>
              <a:buFont typeface="Arial" panose="020B0604020202020204" pitchFamily="34" charset="0"/>
              <a:buNone/>
              <a:defRPr kumimoji="1" sz="1800" b="1" i="0" kern="1200">
                <a:solidFill>
                  <a:schemeClr val="bg1"/>
                </a:solidFill>
                <a:latin typeface="Meiryo UI" panose="020B0604030504040204" pitchFamily="50" charset="-128"/>
                <a:ea typeface="Meiryo UI" panose="020B0604030504040204" pitchFamily="50" charset="-128"/>
                <a:cs typeface="+mn-cs"/>
              </a:defRPr>
            </a:lvl3pPr>
            <a:lvl4pPr marL="1371600" indent="0" algn="l" defTabSz="914400" rtl="0" eaLnBrk="1" latinLnBrk="0" hangingPunct="1">
              <a:lnSpc>
                <a:spcPct val="90000"/>
              </a:lnSpc>
              <a:spcBef>
                <a:spcPts val="500"/>
              </a:spcBef>
              <a:buFont typeface="Arial" panose="020B0604020202020204" pitchFamily="34" charset="0"/>
              <a:buNone/>
              <a:defRPr kumimoji="1" sz="1600" b="1" i="0" kern="1200">
                <a:solidFill>
                  <a:schemeClr val="bg1"/>
                </a:solidFill>
                <a:latin typeface="Meiryo UI" panose="020B0604030504040204" pitchFamily="50" charset="-128"/>
                <a:ea typeface="Meiryo UI" panose="020B0604030504040204" pitchFamily="50" charset="-128"/>
                <a:cs typeface="+mn-cs"/>
              </a:defRPr>
            </a:lvl4pPr>
            <a:lvl5pPr marL="1828800" indent="0" algn="l" defTabSz="914400" rtl="0" eaLnBrk="1" latinLnBrk="0" hangingPunct="1">
              <a:lnSpc>
                <a:spcPct val="90000"/>
              </a:lnSpc>
              <a:spcBef>
                <a:spcPts val="500"/>
              </a:spcBef>
              <a:buFont typeface="Arial" panose="020B0604020202020204" pitchFamily="34" charset="0"/>
              <a:buNone/>
              <a:defRPr kumimoji="1" sz="1600" b="1" i="0" kern="1200">
                <a:solidFill>
                  <a:schemeClr val="bg1"/>
                </a:solidFill>
                <a:latin typeface="Meiryo UI" panose="020B0604030504040204" pitchFamily="50" charset="-128"/>
                <a:ea typeface="Meiryo UI" panose="020B0604030504040204" pitchFamily="50" charset="-128"/>
                <a:cs typeface="+mn-cs"/>
              </a:defRPr>
            </a:lvl5pPr>
            <a:lvl6pPr marL="2286000" indent="0" algn="l" defTabSz="914400" rtl="0" eaLnBrk="1" latinLnBrk="0" hangingPunct="1">
              <a:lnSpc>
                <a:spcPct val="90000"/>
              </a:lnSpc>
              <a:spcBef>
                <a:spcPts val="500"/>
              </a:spcBef>
              <a:buFont typeface="Arial" panose="020B0604020202020204" pitchFamily="34" charset="0"/>
              <a:buNone/>
              <a:defRPr kumimoji="1"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kumimoji="1"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kumimoji="1"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kumimoji="1" sz="1600" b="1" kern="1200">
                <a:solidFill>
                  <a:schemeClr val="tx1"/>
                </a:solidFill>
                <a:latin typeface="+mn-lt"/>
                <a:ea typeface="+mn-ea"/>
                <a:cs typeface="+mn-cs"/>
              </a:defRPr>
            </a:lvl9pPr>
          </a:lstStyle>
          <a:p>
            <a:r>
              <a:rPr lang="ja-JP" altLang="en-US" dirty="0"/>
              <a:t>自立生活体験室（</a:t>
            </a:r>
            <a:r>
              <a:rPr lang="en-US" altLang="ja-JP" dirty="0"/>
              <a:t>ILP</a:t>
            </a:r>
            <a:r>
              <a:rPr lang="ja-JP" altLang="en-US" dirty="0"/>
              <a:t>ルーム）の見学</a:t>
            </a:r>
          </a:p>
        </p:txBody>
      </p:sp>
      <p:pic>
        <p:nvPicPr>
          <p:cNvPr id="15" name="図 14">
            <a:extLst>
              <a:ext uri="{FF2B5EF4-FFF2-40B4-BE49-F238E27FC236}">
                <a16:creationId xmlns:a16="http://schemas.microsoft.com/office/drawing/2014/main" id="{55111399-4A26-4BAD-9481-1BE02CE0462E}"/>
              </a:ext>
            </a:extLst>
          </p:cNvPr>
          <p:cNvPicPr>
            <a:picLocks noChangeAspect="1"/>
          </p:cNvPicPr>
          <p:nvPr/>
        </p:nvPicPr>
        <p:blipFill rotWithShape="1">
          <a:blip r:embed="rId4">
            <a:alphaModFix/>
          </a:blip>
          <a:srcRect r="25"/>
          <a:stretch/>
        </p:blipFill>
        <p:spPr>
          <a:xfrm>
            <a:off x="3434761" y="5141861"/>
            <a:ext cx="2801067" cy="1575996"/>
          </a:xfrm>
          <a:prstGeom prst="rect">
            <a:avLst/>
          </a:prstGeom>
        </p:spPr>
      </p:pic>
      <p:pic>
        <p:nvPicPr>
          <p:cNvPr id="17" name="図 16">
            <a:extLst>
              <a:ext uri="{FF2B5EF4-FFF2-40B4-BE49-F238E27FC236}">
                <a16:creationId xmlns:a16="http://schemas.microsoft.com/office/drawing/2014/main" id="{2F17E8E7-FD99-49F6-99DF-0C3319C0E137}"/>
              </a:ext>
            </a:extLst>
          </p:cNvPr>
          <p:cNvPicPr>
            <a:picLocks noChangeAspect="1"/>
          </p:cNvPicPr>
          <p:nvPr/>
        </p:nvPicPr>
        <p:blipFill>
          <a:blip r:embed="rId5"/>
          <a:stretch>
            <a:fillRect/>
          </a:stretch>
        </p:blipFill>
        <p:spPr>
          <a:xfrm>
            <a:off x="7943801" y="1464344"/>
            <a:ext cx="1660867" cy="2952652"/>
          </a:xfrm>
          <a:prstGeom prst="rect">
            <a:avLst/>
          </a:prstGeom>
        </p:spPr>
      </p:pic>
      <p:pic>
        <p:nvPicPr>
          <p:cNvPr id="18" name="図 17">
            <a:extLst>
              <a:ext uri="{FF2B5EF4-FFF2-40B4-BE49-F238E27FC236}">
                <a16:creationId xmlns:a16="http://schemas.microsoft.com/office/drawing/2014/main" id="{EB985351-99B8-4DD2-9457-B5938D48993E}"/>
              </a:ext>
            </a:extLst>
          </p:cNvPr>
          <p:cNvPicPr>
            <a:picLocks noChangeAspect="1"/>
          </p:cNvPicPr>
          <p:nvPr/>
        </p:nvPicPr>
        <p:blipFill>
          <a:blip r:embed="rId6"/>
          <a:stretch>
            <a:fillRect/>
          </a:stretch>
        </p:blipFill>
        <p:spPr>
          <a:xfrm>
            <a:off x="5965448" y="1464344"/>
            <a:ext cx="1660867" cy="2952652"/>
          </a:xfrm>
          <a:prstGeom prst="rect">
            <a:avLst/>
          </a:prstGeom>
        </p:spPr>
      </p:pic>
      <p:pic>
        <p:nvPicPr>
          <p:cNvPr id="16" name="図 15">
            <a:extLst>
              <a:ext uri="{FF2B5EF4-FFF2-40B4-BE49-F238E27FC236}">
                <a16:creationId xmlns:a16="http://schemas.microsoft.com/office/drawing/2014/main" id="{BF75802F-FDCC-4AC1-9C68-9A356135C20E}"/>
              </a:ext>
            </a:extLst>
          </p:cNvPr>
          <p:cNvPicPr>
            <a:picLocks noChangeAspect="1"/>
          </p:cNvPicPr>
          <p:nvPr/>
        </p:nvPicPr>
        <p:blipFill>
          <a:blip r:embed="rId7"/>
          <a:stretch>
            <a:fillRect/>
          </a:stretch>
        </p:blipFill>
        <p:spPr>
          <a:xfrm>
            <a:off x="9962192" y="1464344"/>
            <a:ext cx="1660867" cy="2952653"/>
          </a:xfrm>
          <a:prstGeom prst="rect">
            <a:avLst/>
          </a:prstGeom>
        </p:spPr>
      </p:pic>
    </p:spTree>
    <p:extLst>
      <p:ext uri="{BB962C8B-B14F-4D97-AF65-F5344CB8AC3E}">
        <p14:creationId xmlns:p14="http://schemas.microsoft.com/office/powerpoint/2010/main" val="2219215451"/>
      </p:ext>
    </p:extLst>
  </p:cSld>
  <p:clrMapOvr>
    <a:masterClrMapping/>
  </p:clrMapOvr>
  <mc:AlternateContent xmlns:mc="http://schemas.openxmlformats.org/markup-compatibility/2006">
    <mc:Choice xmlns:p14="http://schemas.microsoft.com/office/powerpoint/2010/main" Requires="p14">
      <p:transition spd="slow" p14:dur="2000" advTm="72409"/>
    </mc:Choice>
    <mc:Fallback>
      <p:transition spd="slow" advTm="7240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タイトル 1">
            <a:extLst>
              <a:ext uri="{FF2B5EF4-FFF2-40B4-BE49-F238E27FC236}">
                <a16:creationId xmlns:a16="http://schemas.microsoft.com/office/drawing/2014/main" id="{4982AC5A-C785-4CFC-BA43-3761E4179DB5}"/>
              </a:ext>
            </a:extLst>
          </p:cNvPr>
          <p:cNvSpPr>
            <a:spLocks noGrp="1"/>
          </p:cNvSpPr>
          <p:nvPr>
            <p:ph type="title"/>
          </p:nvPr>
        </p:nvSpPr>
        <p:spPr>
          <a:xfrm>
            <a:off x="579012" y="532554"/>
            <a:ext cx="4339497" cy="610863"/>
          </a:xfrm>
        </p:spPr>
        <p:txBody>
          <a:bodyPr>
            <a:normAutofit/>
          </a:bodyPr>
          <a:lstStyle/>
          <a:p>
            <a:r>
              <a:rPr lang="ja-JP" altLang="en-US" dirty="0"/>
              <a:t>一人暮らし体験</a:t>
            </a:r>
            <a:endParaRPr kumimoji="1" lang="ja-JP" altLang="en-US" dirty="0"/>
          </a:p>
        </p:txBody>
      </p:sp>
      <p:sp>
        <p:nvSpPr>
          <p:cNvPr id="8" name="コンテンツ プレースホルダー 9">
            <a:extLst>
              <a:ext uri="{FF2B5EF4-FFF2-40B4-BE49-F238E27FC236}">
                <a16:creationId xmlns:a16="http://schemas.microsoft.com/office/drawing/2014/main" id="{9A33C741-E93C-4F93-9A8D-14DE9AFBDEB3}"/>
              </a:ext>
            </a:extLst>
          </p:cNvPr>
          <p:cNvSpPr txBox="1">
            <a:spLocks/>
          </p:cNvSpPr>
          <p:nvPr/>
        </p:nvSpPr>
        <p:spPr>
          <a:xfrm>
            <a:off x="5436346" y="213658"/>
            <a:ext cx="6258348" cy="1162756"/>
          </a:xfrm>
          <a:prstGeom prst="rect">
            <a:avLst/>
          </a:prstGeom>
        </p:spPr>
        <p:txBody>
          <a:bodyPr vert="horz" lIns="0" tIns="0" rIns="0" bIns="0" rtlCol="0" anchor="t" anchorCtr="0">
            <a:noAutofit/>
          </a:bodyPr>
          <a:lstStyle>
            <a:defPPr rtl="0">
              <a:defRPr lang="ja-JP"/>
            </a:defPPr>
            <a:lvl1pPr marL="0" algn="l" defTabSz="914400" rtl="0" eaLnBrk="1" latinLnBrk="0" hangingPunct="1">
              <a:defRPr sz="1100" b="0" i="0" kern="1200">
                <a:solidFill>
                  <a:schemeClr val="bg1"/>
                </a:solidFill>
                <a:latin typeface="Meiryo UI" panose="020B0604030504040204" pitchFamily="50" charset="-128"/>
                <a:ea typeface="Meiryo UI" panose="020B0604030504040204" pitchFamily="50" charset="-128"/>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ja-JP" altLang="en-US" sz="2000" b="1" dirty="0"/>
              <a:t>目的：一人での空間を体験する</a:t>
            </a:r>
            <a:endParaRPr lang="en-US" altLang="ja-JP" sz="2000" b="1" dirty="0"/>
          </a:p>
          <a:p>
            <a:r>
              <a:rPr lang="ja-JP" altLang="en-US" sz="2000" b="1" dirty="0"/>
              <a:t>　　　　 常時支援者がいないという事を体験する</a:t>
            </a:r>
            <a:endParaRPr lang="en-US" altLang="ja-JP" sz="2000" b="1" dirty="0"/>
          </a:p>
          <a:p>
            <a:r>
              <a:rPr lang="ja-JP" altLang="en-US" sz="2000" b="1" dirty="0"/>
              <a:t>　　　　 ヘルパーの派遣時間内に依頼できるか？の確認</a:t>
            </a:r>
            <a:endParaRPr lang="en-US" altLang="ja-JP" sz="2000" b="1" dirty="0"/>
          </a:p>
        </p:txBody>
      </p:sp>
      <p:sp>
        <p:nvSpPr>
          <p:cNvPr id="9" name="コンテンツ プレースホルダー 3"/>
          <p:cNvSpPr txBox="1">
            <a:spLocks/>
          </p:cNvSpPr>
          <p:nvPr/>
        </p:nvSpPr>
        <p:spPr>
          <a:xfrm>
            <a:off x="579011" y="1376413"/>
            <a:ext cx="11115683" cy="5284269"/>
          </a:xfrm>
          <a:prstGeom prst="rect">
            <a:avLst/>
          </a:prstGeom>
        </p:spPr>
        <p:txBody>
          <a:bodyPr vert="horz" lIns="0" tIns="0" rIns="0" bIns="0" rtlCol="0" anchor="t" anchorCtr="0">
            <a:noAutofit/>
          </a:bodyPr>
          <a:lstStyle>
            <a:lvl1pPr marL="285750" indent="-285750" algn="l" defTabSz="914400" rtl="0" eaLnBrk="1" latinLnBrk="0" hangingPunct="1">
              <a:lnSpc>
                <a:spcPct val="100000"/>
              </a:lnSpc>
              <a:spcBef>
                <a:spcPts val="1000"/>
              </a:spcBef>
              <a:buFont typeface="Wingdings" pitchFamily="2" charset="2"/>
              <a:buChar char="§"/>
              <a:defRPr kumimoji="1" sz="1600" b="0" i="0" kern="1200">
                <a:solidFill>
                  <a:schemeClr val="bg1"/>
                </a:solidFill>
                <a:latin typeface="Meiryo UI" panose="020B0604030504040204" pitchFamily="50" charset="-128"/>
                <a:ea typeface="Meiryo UI" panose="020B0604030504040204" pitchFamily="50"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1600" b="0" i="0" kern="1200">
                <a:solidFill>
                  <a:schemeClr val="bg1"/>
                </a:solidFill>
                <a:latin typeface="Meiryo UI" panose="020B0604030504040204" pitchFamily="50" charset="-128"/>
                <a:ea typeface="Meiryo UI" panose="020B0604030504040204" pitchFamily="50"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1600" b="0" i="0" kern="1200">
                <a:solidFill>
                  <a:schemeClr val="bg1"/>
                </a:solidFill>
                <a:latin typeface="Meiryo UI" panose="020B0604030504040204" pitchFamily="50" charset="-128"/>
                <a:ea typeface="Meiryo UI" panose="020B0604030504040204" pitchFamily="50"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600" b="0" i="0" kern="1200">
                <a:solidFill>
                  <a:schemeClr val="bg1"/>
                </a:solidFill>
                <a:latin typeface="Meiryo UI" panose="020B0604030504040204" pitchFamily="50" charset="-128"/>
                <a:ea typeface="Meiryo UI" panose="020B0604030504040204" pitchFamily="50"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600" b="0" i="0" kern="1200">
                <a:solidFill>
                  <a:schemeClr val="bg1"/>
                </a:solidFill>
                <a:latin typeface="Meiryo UI" panose="020B0604030504040204" pitchFamily="50" charset="-128"/>
                <a:ea typeface="Meiryo UI" panose="020B0604030504040204" pitchFamily="50"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a:lstStyle>
          <a:p>
            <a:pPr marL="0" indent="0">
              <a:buFont typeface="Wingdings" pitchFamily="2" charset="2"/>
              <a:buNone/>
            </a:pPr>
            <a:r>
              <a:rPr lang="en-US" altLang="ja-JP" sz="2000" dirty="0"/>
              <a:t>H30.12</a:t>
            </a:r>
            <a:r>
              <a:rPr lang="ja-JP" altLang="en-US" sz="2000" dirty="0"/>
              <a:t>　第二</a:t>
            </a:r>
            <a:r>
              <a:rPr lang="ja-JP" altLang="en-US" sz="2000" dirty="0" err="1"/>
              <a:t>わらしべ</a:t>
            </a:r>
            <a:r>
              <a:rPr lang="ja-JP" altLang="en-US" sz="2000" dirty="0"/>
              <a:t>園　自立訓練室見学</a:t>
            </a:r>
            <a:endParaRPr lang="en-US" altLang="ja-JP" sz="2000" dirty="0"/>
          </a:p>
          <a:p>
            <a:pPr marL="0" indent="0">
              <a:buFont typeface="Wingdings" pitchFamily="2" charset="2"/>
              <a:buNone/>
            </a:pPr>
            <a:r>
              <a:rPr lang="en-US" altLang="ja-JP" sz="2000" dirty="0"/>
              <a:t>H31. 2 </a:t>
            </a:r>
            <a:r>
              <a:rPr lang="ja-JP" altLang="en-US" sz="2000" dirty="0"/>
              <a:t>　</a:t>
            </a:r>
            <a:r>
              <a:rPr lang="en-US" altLang="ja-JP" sz="2000" dirty="0"/>
              <a:t>1</a:t>
            </a:r>
            <a:r>
              <a:rPr lang="ja-JP" altLang="en-US" sz="2000" dirty="0"/>
              <a:t>週間の体験（もうここではしたくない）</a:t>
            </a:r>
            <a:endParaRPr lang="en-US" altLang="ja-JP" sz="2000" dirty="0"/>
          </a:p>
          <a:p>
            <a:pPr marL="0" indent="0">
              <a:buFont typeface="Wingdings" pitchFamily="2" charset="2"/>
              <a:buNone/>
            </a:pPr>
            <a:r>
              <a:rPr lang="en-US" altLang="ja-JP" sz="2000" dirty="0"/>
              <a:t>R1.6</a:t>
            </a:r>
            <a:r>
              <a:rPr lang="ja-JP" altLang="en-US" sz="2000" dirty="0"/>
              <a:t>　　  </a:t>
            </a:r>
            <a:r>
              <a:rPr lang="en-US" altLang="ja-JP" sz="2000" dirty="0"/>
              <a:t>B</a:t>
            </a:r>
            <a:r>
              <a:rPr lang="ja-JP" altLang="en-US" sz="2000" dirty="0"/>
              <a:t>事業所との話合いで</a:t>
            </a:r>
            <a:r>
              <a:rPr lang="en-US" altLang="ja-JP" sz="2000" dirty="0"/>
              <a:t>ILP</a:t>
            </a:r>
            <a:r>
              <a:rPr lang="ja-JP" altLang="en-US" sz="2000" dirty="0"/>
              <a:t>ルームでの体験の話が出る</a:t>
            </a:r>
            <a:endParaRPr lang="en-US" altLang="ja-JP" sz="2000" dirty="0"/>
          </a:p>
          <a:p>
            <a:pPr marL="0" indent="0">
              <a:buFont typeface="Wingdings" pitchFamily="2" charset="2"/>
              <a:buNone/>
            </a:pPr>
            <a:r>
              <a:rPr lang="ja-JP" altLang="en-US" sz="2000" dirty="0"/>
              <a:t>同時期　　当法人内　相談支援センターとも相談</a:t>
            </a:r>
            <a:endParaRPr lang="en-US" altLang="ja-JP" sz="2000" dirty="0"/>
          </a:p>
          <a:p>
            <a:pPr marL="0" indent="0">
              <a:buFont typeface="Wingdings" pitchFamily="2" charset="2"/>
              <a:buNone/>
            </a:pPr>
            <a:r>
              <a:rPr lang="en-US" altLang="ja-JP" sz="2000" dirty="0"/>
              <a:t>R1.9</a:t>
            </a:r>
            <a:r>
              <a:rPr lang="ja-JP" altLang="en-US" sz="2000" dirty="0"/>
              <a:t>　　　再度</a:t>
            </a:r>
            <a:r>
              <a:rPr lang="en-US" altLang="ja-JP" sz="2000" dirty="0"/>
              <a:t>ILP</a:t>
            </a:r>
            <a:r>
              <a:rPr lang="ja-JP" altLang="en-US" sz="2000" dirty="0"/>
              <a:t>ルームでの体験を勧める。（記憶障害で忘れてしまっていた）</a:t>
            </a:r>
            <a:endParaRPr lang="en-US" altLang="ja-JP" sz="2000" dirty="0"/>
          </a:p>
          <a:p>
            <a:pPr marL="0" indent="0">
              <a:buFont typeface="Wingdings" pitchFamily="2" charset="2"/>
              <a:buNone/>
            </a:pPr>
            <a:r>
              <a:rPr lang="ja-JP" altLang="en-US" sz="2000" dirty="0"/>
              <a:t>　　　　　　 →再度、見学。「ここで体験してみたい」と意向確認。</a:t>
            </a:r>
            <a:endParaRPr lang="en-US" altLang="ja-JP" sz="2000" dirty="0"/>
          </a:p>
          <a:p>
            <a:pPr marL="0" indent="0">
              <a:buFont typeface="Wingdings" pitchFamily="2" charset="2"/>
              <a:buNone/>
            </a:pPr>
            <a:r>
              <a:rPr lang="en-US" altLang="ja-JP" sz="2000" dirty="0"/>
              <a:t>R1.11</a:t>
            </a:r>
            <a:r>
              <a:rPr lang="ja-JP" altLang="en-US" sz="2000" dirty="0"/>
              <a:t>　　</a:t>
            </a:r>
            <a:r>
              <a:rPr lang="en-US" altLang="ja-JP" sz="2000" dirty="0"/>
              <a:t>ILP</a:t>
            </a:r>
            <a:r>
              <a:rPr lang="ja-JP" altLang="en-US" sz="2000" dirty="0"/>
              <a:t>ルームで初めての体験。</a:t>
            </a:r>
            <a:r>
              <a:rPr lang="en-US" altLang="ja-JP" sz="2000" dirty="0"/>
              <a:t>1</a:t>
            </a:r>
            <a:r>
              <a:rPr lang="ja-JP" altLang="en-US" sz="2000" dirty="0"/>
              <a:t>泊</a:t>
            </a:r>
            <a:endParaRPr lang="en-US" altLang="ja-JP" sz="2000" dirty="0"/>
          </a:p>
          <a:p>
            <a:pPr marL="0" indent="0">
              <a:buFont typeface="Wingdings" pitchFamily="2" charset="2"/>
              <a:buNone/>
            </a:pPr>
            <a:r>
              <a:rPr lang="ja-JP" altLang="en-US" sz="2000" dirty="0"/>
              <a:t>　　　　　　 「今の生活のリズムを崩したくない」「今後も体験していきたい」という意向確認。</a:t>
            </a:r>
            <a:endParaRPr lang="en-US" altLang="ja-JP" sz="2000" dirty="0"/>
          </a:p>
          <a:p>
            <a:pPr marL="0" indent="0">
              <a:buFont typeface="Wingdings" pitchFamily="2" charset="2"/>
              <a:buNone/>
            </a:pPr>
            <a:r>
              <a:rPr lang="en-US" altLang="ja-JP" sz="2000" dirty="0"/>
              <a:t>R2.1</a:t>
            </a:r>
            <a:r>
              <a:rPr lang="ja-JP" altLang="en-US" sz="2000" dirty="0"/>
              <a:t>　　  </a:t>
            </a:r>
            <a:r>
              <a:rPr lang="en-US" altLang="ja-JP" sz="2000" dirty="0"/>
              <a:t>ILP</a:t>
            </a:r>
            <a:r>
              <a:rPr lang="ja-JP" altLang="en-US" sz="2000" dirty="0"/>
              <a:t>ルームで</a:t>
            </a:r>
            <a:r>
              <a:rPr lang="en-US" altLang="ja-JP" sz="2000" dirty="0"/>
              <a:t>2</a:t>
            </a:r>
            <a:r>
              <a:rPr lang="ja-JP" altLang="en-US" sz="2000" dirty="0"/>
              <a:t>回目の体験。</a:t>
            </a:r>
            <a:r>
              <a:rPr lang="en-US" altLang="ja-JP" sz="2000" dirty="0"/>
              <a:t>2</a:t>
            </a:r>
            <a:r>
              <a:rPr lang="ja-JP" altLang="en-US" sz="2000" dirty="0"/>
              <a:t>泊　一人暮らしの方の家を見学。　府営住宅申し込み</a:t>
            </a:r>
            <a:endParaRPr lang="en-US" altLang="ja-JP" sz="2000" dirty="0"/>
          </a:p>
          <a:p>
            <a:pPr marL="0" indent="0">
              <a:buFont typeface="Wingdings" pitchFamily="2" charset="2"/>
              <a:buNone/>
            </a:pPr>
            <a:r>
              <a:rPr lang="en-US" altLang="ja-JP" sz="2000" dirty="0"/>
              <a:t>R2.2</a:t>
            </a:r>
            <a:r>
              <a:rPr lang="ja-JP" altLang="en-US" sz="2000" dirty="0"/>
              <a:t>　　　</a:t>
            </a:r>
            <a:r>
              <a:rPr lang="en-US" altLang="ja-JP" sz="2000" dirty="0"/>
              <a:t>ILP</a:t>
            </a:r>
            <a:r>
              <a:rPr lang="ja-JP" altLang="en-US" sz="2000" dirty="0"/>
              <a:t>ルームで</a:t>
            </a:r>
            <a:r>
              <a:rPr lang="en-US" altLang="ja-JP" sz="2000" dirty="0"/>
              <a:t>3</a:t>
            </a:r>
            <a:r>
              <a:rPr lang="ja-JP" altLang="en-US" sz="2000" dirty="0"/>
              <a:t>回目の体験。</a:t>
            </a:r>
            <a:r>
              <a:rPr lang="en-US" altLang="ja-JP" sz="2000" dirty="0"/>
              <a:t>4</a:t>
            </a:r>
            <a:r>
              <a:rPr lang="ja-JP" altLang="en-US" sz="2000" dirty="0"/>
              <a:t>泊</a:t>
            </a:r>
            <a:endParaRPr lang="en-US" altLang="ja-JP" sz="2000" dirty="0"/>
          </a:p>
          <a:p>
            <a:pPr marL="0" indent="0">
              <a:buFont typeface="Wingdings" pitchFamily="2" charset="2"/>
              <a:buNone/>
            </a:pPr>
            <a:r>
              <a:rPr lang="en-US" altLang="ja-JP" sz="2000" dirty="0"/>
              <a:t>R2.3</a:t>
            </a:r>
            <a:r>
              <a:rPr lang="ja-JP" altLang="en-US" sz="2000" dirty="0"/>
              <a:t>　　　</a:t>
            </a:r>
            <a:r>
              <a:rPr lang="en-US" altLang="ja-JP" sz="2000" dirty="0"/>
              <a:t>ILP</a:t>
            </a:r>
            <a:r>
              <a:rPr lang="ja-JP" altLang="en-US" sz="2000" dirty="0"/>
              <a:t>ルームで</a:t>
            </a:r>
            <a:r>
              <a:rPr lang="en-US" altLang="ja-JP" sz="2000" dirty="0"/>
              <a:t>4</a:t>
            </a:r>
            <a:r>
              <a:rPr lang="ja-JP" altLang="en-US" sz="2000" dirty="0"/>
              <a:t>回目の体験。</a:t>
            </a:r>
            <a:r>
              <a:rPr lang="en-US" altLang="ja-JP" sz="2000" dirty="0"/>
              <a:t>4</a:t>
            </a:r>
            <a:r>
              <a:rPr lang="ja-JP" altLang="en-US" sz="2000" dirty="0"/>
              <a:t>泊　府営住宅当選</a:t>
            </a:r>
            <a:endParaRPr lang="en-US" altLang="ja-JP" sz="2000" dirty="0"/>
          </a:p>
          <a:p>
            <a:pPr marL="0" indent="0">
              <a:buFont typeface="Wingdings" pitchFamily="2" charset="2"/>
              <a:buNone/>
            </a:pPr>
            <a:r>
              <a:rPr lang="ja-JP" altLang="en-US" sz="2000" dirty="0"/>
              <a:t>　　　　　　 →体験終了</a:t>
            </a:r>
            <a:endParaRPr lang="en-US" altLang="ja-JP" sz="2000" dirty="0"/>
          </a:p>
          <a:p>
            <a:pPr marL="0" indent="0">
              <a:buFont typeface="Wingdings" pitchFamily="2" charset="2"/>
              <a:buNone/>
            </a:pPr>
            <a:endParaRPr lang="en-US" altLang="ja-JP" sz="2000" dirty="0"/>
          </a:p>
          <a:p>
            <a:pPr marL="0" indent="0">
              <a:buFont typeface="Wingdings" pitchFamily="2" charset="2"/>
              <a:buNone/>
            </a:pPr>
            <a:endParaRPr lang="ja-JP" altLang="en-US" sz="2000" dirty="0"/>
          </a:p>
        </p:txBody>
      </p:sp>
    </p:spTree>
    <p:extLst>
      <p:ext uri="{BB962C8B-B14F-4D97-AF65-F5344CB8AC3E}">
        <p14:creationId xmlns:p14="http://schemas.microsoft.com/office/powerpoint/2010/main" val="2710874050"/>
      </p:ext>
    </p:extLst>
  </p:cSld>
  <p:clrMapOvr>
    <a:masterClrMapping/>
  </p:clrMapOvr>
  <mc:AlternateContent xmlns:mc="http://schemas.openxmlformats.org/markup-compatibility/2006">
    <mc:Choice xmlns:p14="http://schemas.microsoft.com/office/powerpoint/2010/main" Requires="p14">
      <p:transition spd="slow" p14:dur="2000" advTm="14359"/>
    </mc:Choice>
    <mc:Fallback>
      <p:transition spd="slow" advTm="1435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タイトル 2">
            <a:extLst>
              <a:ext uri="{FF2B5EF4-FFF2-40B4-BE49-F238E27FC236}">
                <a16:creationId xmlns:a16="http://schemas.microsoft.com/office/drawing/2014/main" id="{8F5E8821-46D1-47B7-AF60-1A474C0D70B7}"/>
              </a:ext>
            </a:extLst>
          </p:cNvPr>
          <p:cNvSpPr>
            <a:spLocks noGrp="1"/>
          </p:cNvSpPr>
          <p:nvPr>
            <p:ph type="title"/>
          </p:nvPr>
        </p:nvSpPr>
        <p:spPr/>
        <p:txBody>
          <a:bodyPr>
            <a:normAutofit/>
          </a:bodyPr>
          <a:lstStyle/>
          <a:p>
            <a:r>
              <a:rPr kumimoji="1" lang="ja-JP" altLang="en-US" dirty="0"/>
              <a:t>引越しまでの準備</a:t>
            </a:r>
          </a:p>
        </p:txBody>
      </p:sp>
      <p:sp>
        <p:nvSpPr>
          <p:cNvPr id="4" name="テキスト プレースホルダー 3">
            <a:extLst>
              <a:ext uri="{FF2B5EF4-FFF2-40B4-BE49-F238E27FC236}">
                <a16:creationId xmlns:a16="http://schemas.microsoft.com/office/drawing/2014/main" id="{27172DBA-F517-4DA0-BE8B-29D9EB5D419E}"/>
              </a:ext>
            </a:extLst>
          </p:cNvPr>
          <p:cNvSpPr>
            <a:spLocks noGrp="1"/>
          </p:cNvSpPr>
          <p:nvPr>
            <p:ph type="body" sz="quarter" idx="11"/>
          </p:nvPr>
        </p:nvSpPr>
        <p:spPr>
          <a:xfrm>
            <a:off x="3354799" y="1628775"/>
            <a:ext cx="8380002" cy="4838700"/>
          </a:xfrm>
        </p:spPr>
        <p:txBody>
          <a:bodyPr/>
          <a:lstStyle/>
          <a:p>
            <a:r>
              <a:rPr kumimoji="1" lang="ja-JP" altLang="en-US" sz="2800" dirty="0"/>
              <a:t>・計画相談利用</a:t>
            </a:r>
            <a:endParaRPr kumimoji="1" lang="en-US" altLang="ja-JP" sz="2800" dirty="0"/>
          </a:p>
          <a:p>
            <a:r>
              <a:rPr lang="ja-JP" altLang="en-US" sz="2800" dirty="0"/>
              <a:t>・居宅介護サービスや移動支援サービス利用の契約</a:t>
            </a:r>
            <a:endParaRPr lang="en-US" altLang="ja-JP" sz="2800" dirty="0"/>
          </a:p>
          <a:p>
            <a:r>
              <a:rPr kumimoji="1" lang="ja-JP" altLang="en-US" sz="2800" dirty="0"/>
              <a:t>・訪問リハビリサービス利用の契約</a:t>
            </a:r>
            <a:endParaRPr kumimoji="1" lang="en-US" altLang="ja-JP" sz="2800" dirty="0"/>
          </a:p>
          <a:p>
            <a:r>
              <a:rPr lang="ja-JP" altLang="en-US" sz="2800" dirty="0"/>
              <a:t>・周辺の病院探し</a:t>
            </a:r>
            <a:endParaRPr lang="en-US" altLang="ja-JP" sz="2800" dirty="0"/>
          </a:p>
          <a:p>
            <a:r>
              <a:rPr lang="ja-JP" altLang="en-US" sz="2800" dirty="0"/>
              <a:t>・府営住宅の様々な手続き</a:t>
            </a:r>
            <a:endParaRPr lang="en-US" altLang="ja-JP" sz="2800" dirty="0"/>
          </a:p>
          <a:p>
            <a:r>
              <a:rPr lang="ja-JP" altLang="en-US" sz="2800" dirty="0"/>
              <a:t>・住所変更</a:t>
            </a:r>
            <a:endParaRPr lang="en-US" altLang="ja-JP" sz="2800" dirty="0"/>
          </a:p>
          <a:p>
            <a:r>
              <a:rPr kumimoji="1" lang="ja-JP" altLang="en-US" sz="2800" dirty="0"/>
              <a:t>・家財道具一式の購入</a:t>
            </a:r>
            <a:endParaRPr kumimoji="1" lang="en-US" altLang="ja-JP" sz="2800" dirty="0"/>
          </a:p>
          <a:p>
            <a:r>
              <a:rPr lang="ja-JP" altLang="en-US" sz="2800" dirty="0"/>
              <a:t>・緊急通報装置の利用申請</a:t>
            </a:r>
            <a:endParaRPr lang="en-US" altLang="ja-JP" sz="2800" dirty="0"/>
          </a:p>
          <a:p>
            <a:r>
              <a:rPr kumimoji="1" lang="ja-JP" altLang="en-US" sz="2800" dirty="0"/>
              <a:t>・金銭管理方法の検討</a:t>
            </a:r>
          </a:p>
        </p:txBody>
      </p:sp>
      <p:pic>
        <p:nvPicPr>
          <p:cNvPr id="5" name="図 4" descr="人, スキー, 立つ, 持つ が含まれている画像&#10;&#10;自動的に生成された説明">
            <a:extLst>
              <a:ext uri="{FF2B5EF4-FFF2-40B4-BE49-F238E27FC236}">
                <a16:creationId xmlns:a16="http://schemas.microsoft.com/office/drawing/2014/main" id="{D1E2BDD6-B93B-4122-AD46-8CD8D427658F}"/>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l="13405" t="6589" b="19937"/>
          <a:stretch/>
        </p:blipFill>
        <p:spPr>
          <a:xfrm>
            <a:off x="457199" y="1678406"/>
            <a:ext cx="1828762" cy="2758332"/>
          </a:xfrm>
          <a:prstGeom prst="rect">
            <a:avLst/>
          </a:prstGeom>
        </p:spPr>
      </p:pic>
      <p:pic>
        <p:nvPicPr>
          <p:cNvPr id="7" name="図 6" descr="文字の書かれた紙&#10;&#10;自動的に生成された説明">
            <a:extLst>
              <a:ext uri="{FF2B5EF4-FFF2-40B4-BE49-F238E27FC236}">
                <a16:creationId xmlns:a16="http://schemas.microsoft.com/office/drawing/2014/main" id="{8BE657C7-E1A3-40B8-8666-F80BC9FB7777}"/>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rcRect l="36026" t="12540" r="18572" b="16905"/>
          <a:stretch/>
        </p:blipFill>
        <p:spPr>
          <a:xfrm>
            <a:off x="1142998" y="4625218"/>
            <a:ext cx="1828763" cy="1598595"/>
          </a:xfrm>
          <a:prstGeom prst="rect">
            <a:avLst/>
          </a:prstGeom>
        </p:spPr>
      </p:pic>
    </p:spTree>
    <p:extLst>
      <p:ext uri="{BB962C8B-B14F-4D97-AF65-F5344CB8AC3E}">
        <p14:creationId xmlns:p14="http://schemas.microsoft.com/office/powerpoint/2010/main" val="1061977100"/>
      </p:ext>
    </p:extLst>
  </p:cSld>
  <p:clrMapOvr>
    <a:masterClrMapping/>
  </p:clrMapOvr>
  <mc:AlternateContent xmlns:mc="http://schemas.openxmlformats.org/markup-compatibility/2006">
    <mc:Choice xmlns:p14="http://schemas.microsoft.com/office/powerpoint/2010/main" Requires="p14">
      <p:transition spd="slow" p14:dur="2000" advTm="26387"/>
    </mc:Choice>
    <mc:Fallback>
      <p:transition spd="slow" advTm="2638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タイトル 2">
            <a:extLst>
              <a:ext uri="{FF2B5EF4-FFF2-40B4-BE49-F238E27FC236}">
                <a16:creationId xmlns:a16="http://schemas.microsoft.com/office/drawing/2014/main" id="{B77CB188-5A76-47DF-A4AF-D65172A4A39E}"/>
              </a:ext>
            </a:extLst>
          </p:cNvPr>
          <p:cNvSpPr>
            <a:spLocks noGrp="1"/>
          </p:cNvSpPr>
          <p:nvPr>
            <p:ph type="title"/>
          </p:nvPr>
        </p:nvSpPr>
        <p:spPr/>
        <p:txBody>
          <a:bodyPr/>
          <a:lstStyle/>
          <a:p>
            <a:r>
              <a:rPr kumimoji="1" lang="ja-JP" altLang="en-US" dirty="0"/>
              <a:t>自宅での工夫</a:t>
            </a:r>
          </a:p>
        </p:txBody>
      </p:sp>
      <p:pic>
        <p:nvPicPr>
          <p:cNvPr id="8" name="図 7">
            <a:extLst>
              <a:ext uri="{FF2B5EF4-FFF2-40B4-BE49-F238E27FC236}">
                <a16:creationId xmlns:a16="http://schemas.microsoft.com/office/drawing/2014/main" id="{941CA8E5-B6EF-478C-A1CA-F32FB7054DAB}"/>
              </a:ext>
            </a:extLst>
          </p:cNvPr>
          <p:cNvPicPr>
            <a:picLocks noChangeAspect="1"/>
          </p:cNvPicPr>
          <p:nvPr/>
        </p:nvPicPr>
        <p:blipFill rotWithShape="1">
          <a:blip r:embed="rId3"/>
          <a:srcRect l="-161" t="982" r="-491" b="211"/>
          <a:stretch/>
        </p:blipFill>
        <p:spPr>
          <a:xfrm>
            <a:off x="436870" y="1677289"/>
            <a:ext cx="2112604" cy="276518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図 9">
            <a:extLst>
              <a:ext uri="{FF2B5EF4-FFF2-40B4-BE49-F238E27FC236}">
                <a16:creationId xmlns:a16="http://schemas.microsoft.com/office/drawing/2014/main" id="{A66E91C2-511C-44AE-A938-33C6710A7756}"/>
              </a:ext>
            </a:extLst>
          </p:cNvPr>
          <p:cNvPicPr>
            <a:picLocks noChangeAspect="1"/>
          </p:cNvPicPr>
          <p:nvPr/>
        </p:nvPicPr>
        <p:blipFill rotWithShape="1">
          <a:blip r:embed="rId4"/>
          <a:srcRect t="25227" r="-1" b="-1"/>
          <a:stretch/>
        </p:blipFill>
        <p:spPr>
          <a:xfrm>
            <a:off x="4649568" y="421641"/>
            <a:ext cx="2143044" cy="213656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図 4" descr="バスルームの一角&#10;&#10;中程度の精度で自動的に生成された説明">
            <a:extLst>
              <a:ext uri="{FF2B5EF4-FFF2-40B4-BE49-F238E27FC236}">
                <a16:creationId xmlns:a16="http://schemas.microsoft.com/office/drawing/2014/main" id="{AEA0C776-628E-4364-B09A-6B08C2DF32A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78359" y="421641"/>
            <a:ext cx="3765474" cy="2118079"/>
          </a:xfrm>
          <a:prstGeom prst="rect">
            <a:avLst/>
          </a:prstGeom>
        </p:spPr>
      </p:pic>
      <p:pic>
        <p:nvPicPr>
          <p:cNvPr id="7" name="図 6" descr="テーブル, 事務所, 机, 座る が含まれている画像&#10;&#10;自動的に生成された説明">
            <a:extLst>
              <a:ext uri="{FF2B5EF4-FFF2-40B4-BE49-F238E27FC236}">
                <a16:creationId xmlns:a16="http://schemas.microsoft.com/office/drawing/2014/main" id="{A1AA3B65-1DDC-4B1C-B7E0-B9074CE3F28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59427" y="2972904"/>
            <a:ext cx="3798347" cy="2136570"/>
          </a:xfrm>
          <a:prstGeom prst="rect">
            <a:avLst/>
          </a:prstGeom>
        </p:spPr>
      </p:pic>
      <p:sp>
        <p:nvSpPr>
          <p:cNvPr id="9" name="矢印: 折線 8">
            <a:extLst>
              <a:ext uri="{FF2B5EF4-FFF2-40B4-BE49-F238E27FC236}">
                <a16:creationId xmlns:a16="http://schemas.microsoft.com/office/drawing/2014/main" id="{72CDF7FA-5D0D-45B4-9671-A297DAEDF0F8}"/>
              </a:ext>
            </a:extLst>
          </p:cNvPr>
          <p:cNvSpPr/>
          <p:nvPr/>
        </p:nvSpPr>
        <p:spPr>
          <a:xfrm rot="5400000">
            <a:off x="2612266" y="2539478"/>
            <a:ext cx="1273689" cy="1274178"/>
          </a:xfrm>
          <a:prstGeom prst="bentArrow">
            <a:avLst>
              <a:gd name="adj1" fmla="val 36525"/>
              <a:gd name="adj2" fmla="val 37186"/>
              <a:gd name="adj3" fmla="val 22484"/>
              <a:gd name="adj4" fmla="val 190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pic>
        <p:nvPicPr>
          <p:cNvPr id="13" name="図 12" descr="テキスト, カレンダー, ホワイトボード&#10;&#10;自動的に生成された説明">
            <a:extLst>
              <a:ext uri="{FF2B5EF4-FFF2-40B4-BE49-F238E27FC236}">
                <a16:creationId xmlns:a16="http://schemas.microsoft.com/office/drawing/2014/main" id="{505505A0-8880-4DE3-8B05-BDAF999F2A15}"/>
              </a:ext>
            </a:extLst>
          </p:cNvPr>
          <p:cNvPicPr>
            <a:picLocks noChangeAspect="1"/>
          </p:cNvPicPr>
          <p:nvPr/>
        </p:nvPicPr>
        <p:blipFill rotWithShape="1">
          <a:blip r:embed="rId7">
            <a:extLst>
              <a:ext uri="{28A0092B-C50C-407E-A947-70E740481C1C}">
                <a14:useLocalDpi xmlns:a14="http://schemas.microsoft.com/office/drawing/2010/main" val="0"/>
              </a:ext>
            </a:extLst>
          </a:blip>
          <a:srcRect l="5090" t="10774" r="3713"/>
          <a:stretch/>
        </p:blipFill>
        <p:spPr>
          <a:xfrm>
            <a:off x="1371304" y="4041189"/>
            <a:ext cx="3883789" cy="2136570"/>
          </a:xfrm>
          <a:prstGeom prst="rect">
            <a:avLst/>
          </a:prstGeom>
        </p:spPr>
      </p:pic>
      <p:sp>
        <p:nvSpPr>
          <p:cNvPr id="14" name="矢印: 右 13">
            <a:extLst>
              <a:ext uri="{FF2B5EF4-FFF2-40B4-BE49-F238E27FC236}">
                <a16:creationId xmlns:a16="http://schemas.microsoft.com/office/drawing/2014/main" id="{953FB12A-5CC1-4BA7-902E-219513CF91A8}"/>
              </a:ext>
            </a:extLst>
          </p:cNvPr>
          <p:cNvSpPr/>
          <p:nvPr/>
        </p:nvSpPr>
        <p:spPr>
          <a:xfrm>
            <a:off x="6456248" y="1243468"/>
            <a:ext cx="1402353" cy="9112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4025772365"/>
      </p:ext>
    </p:extLst>
  </p:cSld>
  <p:clrMapOvr>
    <a:masterClrMapping/>
  </p:clrMapOvr>
  <mc:AlternateContent xmlns:mc="http://schemas.openxmlformats.org/markup-compatibility/2006">
    <mc:Choice xmlns:p14="http://schemas.microsoft.com/office/powerpoint/2010/main" Requires="p14">
      <p:transition spd="slow" p14:dur="2000" advTm="78818"/>
    </mc:Choice>
    <mc:Fallback>
      <p:transition spd="slow" advTm="7881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タイトル 2">
            <a:extLst>
              <a:ext uri="{FF2B5EF4-FFF2-40B4-BE49-F238E27FC236}">
                <a16:creationId xmlns:a16="http://schemas.microsoft.com/office/drawing/2014/main" id="{C298F031-3D33-4DB2-846C-DD8A2B56F9D2}"/>
              </a:ext>
            </a:extLst>
          </p:cNvPr>
          <p:cNvSpPr>
            <a:spLocks noGrp="1"/>
          </p:cNvSpPr>
          <p:nvPr>
            <p:ph type="title"/>
          </p:nvPr>
        </p:nvSpPr>
        <p:spPr/>
        <p:txBody>
          <a:bodyPr>
            <a:normAutofit fontScale="90000"/>
          </a:bodyPr>
          <a:lstStyle/>
          <a:p>
            <a:r>
              <a:rPr kumimoji="1" lang="ja-JP" altLang="en-US" dirty="0"/>
              <a:t>一人暮らしでのニーズ</a:t>
            </a:r>
          </a:p>
        </p:txBody>
      </p:sp>
      <p:sp>
        <p:nvSpPr>
          <p:cNvPr id="4" name="テキスト プレースホルダー 3">
            <a:extLst>
              <a:ext uri="{FF2B5EF4-FFF2-40B4-BE49-F238E27FC236}">
                <a16:creationId xmlns:a16="http://schemas.microsoft.com/office/drawing/2014/main" id="{4A05ECCB-D34F-4F90-B033-B0C85AC03E7A}"/>
              </a:ext>
            </a:extLst>
          </p:cNvPr>
          <p:cNvSpPr>
            <a:spLocks noGrp="1"/>
          </p:cNvSpPr>
          <p:nvPr>
            <p:ph type="body" sz="quarter" idx="11"/>
          </p:nvPr>
        </p:nvSpPr>
        <p:spPr>
          <a:xfrm>
            <a:off x="930528" y="2057309"/>
            <a:ext cx="10944225" cy="3682812"/>
          </a:xfrm>
        </p:spPr>
        <p:txBody>
          <a:bodyPr/>
          <a:lstStyle/>
          <a:p>
            <a:r>
              <a:rPr kumimoji="1" lang="ja-JP" altLang="en-US" sz="3600" b="1" dirty="0"/>
              <a:t>・時間に追われる生活ではなく、自分のペースで生活したい</a:t>
            </a:r>
            <a:endParaRPr kumimoji="1" lang="en-US" altLang="ja-JP" sz="3600" b="1" dirty="0"/>
          </a:p>
          <a:p>
            <a:endParaRPr lang="en-US" altLang="ja-JP" sz="3600" b="1" dirty="0"/>
          </a:p>
          <a:p>
            <a:r>
              <a:rPr kumimoji="1" lang="ja-JP" altLang="en-US" sz="3600" b="1" dirty="0"/>
              <a:t>・出来ないところは手伝ってほしい</a:t>
            </a:r>
            <a:endParaRPr kumimoji="1" lang="en-US" altLang="ja-JP" sz="3600" b="1" dirty="0"/>
          </a:p>
          <a:p>
            <a:endParaRPr lang="en-US" altLang="ja-JP" sz="3600" b="1" dirty="0"/>
          </a:p>
          <a:p>
            <a:r>
              <a:rPr kumimoji="1" lang="ja-JP" altLang="en-US" sz="3600" b="1" dirty="0"/>
              <a:t>・プールに行きたい</a:t>
            </a:r>
            <a:endParaRPr kumimoji="1" lang="en-US" altLang="ja-JP" sz="3600" b="1" dirty="0"/>
          </a:p>
          <a:p>
            <a:endParaRPr lang="en-US" altLang="ja-JP" sz="3600" b="1" dirty="0"/>
          </a:p>
          <a:p>
            <a:r>
              <a:rPr kumimoji="1" lang="ja-JP" altLang="en-US" sz="3600" b="1" dirty="0"/>
              <a:t>・英語を教えたい</a:t>
            </a:r>
          </a:p>
        </p:txBody>
      </p:sp>
    </p:spTree>
    <p:extLst>
      <p:ext uri="{BB962C8B-B14F-4D97-AF65-F5344CB8AC3E}">
        <p14:creationId xmlns:p14="http://schemas.microsoft.com/office/powerpoint/2010/main" val="1072825080"/>
      </p:ext>
    </p:extLst>
  </p:cSld>
  <p:clrMapOvr>
    <a:masterClrMapping/>
  </p:clrMapOvr>
  <mc:AlternateContent xmlns:mc="http://schemas.openxmlformats.org/markup-compatibility/2006">
    <mc:Choice xmlns:p14="http://schemas.microsoft.com/office/powerpoint/2010/main" Requires="p14">
      <p:transition spd="slow" p14:dur="2000" advTm="19732"/>
    </mc:Choice>
    <mc:Fallback>
      <p:transition spd="slow" advTm="1973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タイトル 10">
            <a:extLst>
              <a:ext uri="{FF2B5EF4-FFF2-40B4-BE49-F238E27FC236}">
                <a16:creationId xmlns:a16="http://schemas.microsoft.com/office/drawing/2014/main" id="{B9E70CE1-47D0-4692-BE97-4686E1A812C2}"/>
              </a:ext>
            </a:extLst>
          </p:cNvPr>
          <p:cNvSpPr>
            <a:spLocks noGrp="1"/>
          </p:cNvSpPr>
          <p:nvPr>
            <p:ph type="title"/>
          </p:nvPr>
        </p:nvSpPr>
        <p:spPr>
          <a:xfrm>
            <a:off x="763998" y="462577"/>
            <a:ext cx="6360702" cy="610863"/>
          </a:xfrm>
        </p:spPr>
        <p:txBody>
          <a:bodyPr>
            <a:normAutofit fontScale="90000"/>
          </a:bodyPr>
          <a:lstStyle/>
          <a:p>
            <a:r>
              <a:rPr lang="en-US" altLang="ja-JP" dirty="0"/>
              <a:t>A</a:t>
            </a:r>
            <a:r>
              <a:rPr lang="ja-JP" altLang="en-US" dirty="0"/>
              <a:t>様の支援をする関係機関</a:t>
            </a:r>
          </a:p>
        </p:txBody>
      </p:sp>
      <p:grpSp>
        <p:nvGrpSpPr>
          <p:cNvPr id="34" name="グループ化 33"/>
          <p:cNvGrpSpPr/>
          <p:nvPr/>
        </p:nvGrpSpPr>
        <p:grpSpPr>
          <a:xfrm>
            <a:off x="1864694" y="1489926"/>
            <a:ext cx="7411453" cy="4566548"/>
            <a:chOff x="1665170" y="2025538"/>
            <a:chExt cx="7411453" cy="4566548"/>
          </a:xfrm>
        </p:grpSpPr>
        <p:sp>
          <p:nvSpPr>
            <p:cNvPr id="2" name="角丸四角形 1"/>
            <p:cNvSpPr/>
            <p:nvPr/>
          </p:nvSpPr>
          <p:spPr>
            <a:xfrm>
              <a:off x="4936557" y="3858928"/>
              <a:ext cx="1044742" cy="818147"/>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kumimoji="1" lang="en-US" altLang="ja-JP" dirty="0"/>
                <a:t>A</a:t>
              </a:r>
              <a:r>
                <a:rPr kumimoji="1" lang="ja-JP" altLang="en-US" dirty="0"/>
                <a:t>様</a:t>
              </a:r>
            </a:p>
          </p:txBody>
        </p:sp>
        <p:sp>
          <p:nvSpPr>
            <p:cNvPr id="3" name="円/楕円 2"/>
            <p:cNvSpPr/>
            <p:nvPr/>
          </p:nvSpPr>
          <p:spPr>
            <a:xfrm>
              <a:off x="1665170" y="3117203"/>
              <a:ext cx="1653941" cy="952901"/>
            </a:xfrm>
            <a:prstGeom prst="ellipse">
              <a:avLst/>
            </a:prstGeom>
            <a:solidFill>
              <a:schemeClr val="accent1">
                <a:lumMod val="60000"/>
                <a:lumOff val="4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kumimoji="1" lang="ja-JP" altLang="en-US" dirty="0"/>
                <a:t>居宅介護</a:t>
              </a:r>
              <a:endParaRPr kumimoji="1" lang="en-US" altLang="ja-JP" dirty="0"/>
            </a:p>
            <a:p>
              <a:pPr algn="ctr"/>
              <a:r>
                <a:rPr kumimoji="1" lang="en-US" altLang="ja-JP" dirty="0"/>
                <a:t>B</a:t>
              </a:r>
              <a:r>
                <a:rPr kumimoji="1" lang="ja-JP" altLang="en-US" dirty="0"/>
                <a:t>事業所</a:t>
              </a:r>
            </a:p>
          </p:txBody>
        </p:sp>
        <p:sp>
          <p:nvSpPr>
            <p:cNvPr id="5" name="円/楕円 4"/>
            <p:cNvSpPr/>
            <p:nvPr/>
          </p:nvSpPr>
          <p:spPr>
            <a:xfrm>
              <a:off x="1836820" y="4589645"/>
              <a:ext cx="1714902" cy="993007"/>
            </a:xfrm>
            <a:prstGeom prst="ellipse">
              <a:avLst/>
            </a:prstGeom>
            <a:solidFill>
              <a:schemeClr val="tx2">
                <a:lumMod val="40000"/>
                <a:lumOff val="60000"/>
              </a:schemeClr>
            </a:solidFill>
            <a:ln>
              <a:solidFill>
                <a:schemeClr val="tx2"/>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kumimoji="1" lang="ja-JP" altLang="en-US" dirty="0"/>
                <a:t>居宅介護</a:t>
              </a:r>
              <a:endParaRPr kumimoji="1" lang="en-US" altLang="ja-JP" dirty="0"/>
            </a:p>
            <a:p>
              <a:pPr algn="ctr"/>
              <a:r>
                <a:rPr kumimoji="1" lang="en-US" altLang="ja-JP" dirty="0"/>
                <a:t>C</a:t>
              </a:r>
              <a:r>
                <a:rPr kumimoji="1" lang="ja-JP" altLang="en-US" dirty="0"/>
                <a:t>事業所</a:t>
              </a:r>
            </a:p>
          </p:txBody>
        </p:sp>
        <p:sp>
          <p:nvSpPr>
            <p:cNvPr id="6" name="円/楕円 5"/>
            <p:cNvSpPr/>
            <p:nvPr/>
          </p:nvSpPr>
          <p:spPr>
            <a:xfrm>
              <a:off x="3067251" y="2076458"/>
              <a:ext cx="1572126" cy="933649"/>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kumimoji="1" lang="ja-JP" altLang="en-US" dirty="0"/>
                <a:t>居宅介護</a:t>
              </a:r>
              <a:endParaRPr kumimoji="1" lang="en-US" altLang="ja-JP" dirty="0"/>
            </a:p>
            <a:p>
              <a:pPr algn="ctr"/>
              <a:r>
                <a:rPr kumimoji="1" lang="en-US" altLang="ja-JP" dirty="0"/>
                <a:t>A</a:t>
              </a:r>
              <a:r>
                <a:rPr kumimoji="1" lang="ja-JP" altLang="en-US" dirty="0"/>
                <a:t>事業所</a:t>
              </a:r>
            </a:p>
          </p:txBody>
        </p:sp>
        <p:sp>
          <p:nvSpPr>
            <p:cNvPr id="7" name="円/楕円 6"/>
            <p:cNvSpPr/>
            <p:nvPr/>
          </p:nvSpPr>
          <p:spPr>
            <a:xfrm>
              <a:off x="3447594" y="5582652"/>
              <a:ext cx="1783883" cy="1009434"/>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kumimoji="1" lang="en-US" altLang="ja-JP" dirty="0"/>
                <a:t>D</a:t>
              </a:r>
              <a:r>
                <a:rPr kumimoji="1" lang="ja-JP" altLang="en-US" dirty="0"/>
                <a:t>訪リハ</a:t>
              </a:r>
            </a:p>
          </p:txBody>
        </p:sp>
        <p:sp>
          <p:nvSpPr>
            <p:cNvPr id="4" name="角丸四角形 3"/>
            <p:cNvSpPr/>
            <p:nvPr/>
          </p:nvSpPr>
          <p:spPr>
            <a:xfrm>
              <a:off x="5154730" y="2025538"/>
              <a:ext cx="2372226" cy="832971"/>
            </a:xfrm>
            <a:prstGeom prst="roundRect">
              <a:avLst/>
            </a:prstGeom>
            <a:solidFill>
              <a:schemeClr val="tx2">
                <a:lumMod val="40000"/>
                <a:lumOff val="60000"/>
              </a:schemeClr>
            </a:solidFill>
            <a:ln>
              <a:solidFill>
                <a:schemeClr val="tx2"/>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kumimoji="1" lang="ja-JP" altLang="en-US" dirty="0"/>
                <a:t>相談支援センター</a:t>
              </a:r>
            </a:p>
          </p:txBody>
        </p:sp>
        <p:sp>
          <p:nvSpPr>
            <p:cNvPr id="8" name="円/楕円 7"/>
            <p:cNvSpPr/>
            <p:nvPr/>
          </p:nvSpPr>
          <p:spPr>
            <a:xfrm>
              <a:off x="6222330" y="5491406"/>
              <a:ext cx="1809551" cy="1078030"/>
            </a:xfrm>
            <a:prstGeom prst="ellipse">
              <a:avLst/>
            </a:prstGeom>
            <a:solidFill>
              <a:schemeClr val="tx2">
                <a:lumMod val="40000"/>
                <a:lumOff val="60000"/>
              </a:schemeClr>
            </a:solidFill>
            <a:ln>
              <a:solidFill>
                <a:schemeClr val="tx2"/>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kumimoji="1" lang="ja-JP" altLang="en-US" dirty="0"/>
                <a:t>生活介護</a:t>
              </a:r>
            </a:p>
          </p:txBody>
        </p:sp>
        <p:sp>
          <p:nvSpPr>
            <p:cNvPr id="9" name="五角形 8"/>
            <p:cNvSpPr/>
            <p:nvPr/>
          </p:nvSpPr>
          <p:spPr>
            <a:xfrm>
              <a:off x="7517331" y="2582584"/>
              <a:ext cx="1559292" cy="1318661"/>
            </a:xfrm>
            <a:prstGeom prst="pentagon">
              <a:avLst/>
            </a:prstGeom>
            <a:ln w="28575"/>
          </p:spPr>
          <p:style>
            <a:lnRef idx="2">
              <a:schemeClr val="accent4"/>
            </a:lnRef>
            <a:fillRef idx="1">
              <a:schemeClr val="lt1"/>
            </a:fillRef>
            <a:effectRef idx="0">
              <a:schemeClr val="accent4"/>
            </a:effectRef>
            <a:fontRef idx="minor">
              <a:schemeClr val="dk1"/>
            </a:fontRef>
          </p:style>
          <p:txBody>
            <a:bodyPr rtlCol="0" anchor="ctr"/>
            <a:lstStyle/>
            <a:p>
              <a:pPr algn="ctr"/>
              <a:r>
                <a:rPr kumimoji="1" lang="ja-JP" altLang="en-US" dirty="0"/>
                <a:t>病院</a:t>
              </a:r>
            </a:p>
          </p:txBody>
        </p:sp>
        <p:sp>
          <p:nvSpPr>
            <p:cNvPr id="12" name="角丸四角形 11"/>
            <p:cNvSpPr/>
            <p:nvPr/>
          </p:nvSpPr>
          <p:spPr>
            <a:xfrm>
              <a:off x="8031881" y="4287252"/>
              <a:ext cx="1044742" cy="818147"/>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kumimoji="1" lang="ja-JP" altLang="en-US" dirty="0"/>
                <a:t>家族</a:t>
              </a:r>
            </a:p>
          </p:txBody>
        </p:sp>
        <p:cxnSp>
          <p:nvCxnSpPr>
            <p:cNvPr id="13" name="直線コネクタ 12"/>
            <p:cNvCxnSpPr>
              <a:stCxn id="6" idx="5"/>
            </p:cNvCxnSpPr>
            <p:nvPr/>
          </p:nvCxnSpPr>
          <p:spPr>
            <a:xfrm>
              <a:off x="4409144" y="2873377"/>
              <a:ext cx="745586" cy="978139"/>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直線コネクタ 14"/>
            <p:cNvCxnSpPr>
              <a:endCxn id="12" idx="1"/>
            </p:cNvCxnSpPr>
            <p:nvPr/>
          </p:nvCxnSpPr>
          <p:spPr>
            <a:xfrm>
              <a:off x="5981299" y="4320263"/>
              <a:ext cx="2050582" cy="376063"/>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直線コネクタ 15"/>
            <p:cNvCxnSpPr/>
            <p:nvPr/>
          </p:nvCxnSpPr>
          <p:spPr>
            <a:xfrm flipH="1">
              <a:off x="5983520" y="3514846"/>
              <a:ext cx="1686211" cy="543411"/>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直線コネクタ 16"/>
            <p:cNvCxnSpPr/>
            <p:nvPr/>
          </p:nvCxnSpPr>
          <p:spPr>
            <a:xfrm flipH="1">
              <a:off x="5681712" y="2858509"/>
              <a:ext cx="120904" cy="993007"/>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直線コネクタ 17"/>
            <p:cNvCxnSpPr/>
            <p:nvPr/>
          </p:nvCxnSpPr>
          <p:spPr>
            <a:xfrm>
              <a:off x="5926203" y="4635169"/>
              <a:ext cx="707594" cy="947483"/>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直線コネクタ 18"/>
            <p:cNvCxnSpPr>
              <a:endCxn id="7" idx="0"/>
            </p:cNvCxnSpPr>
            <p:nvPr/>
          </p:nvCxnSpPr>
          <p:spPr>
            <a:xfrm flipH="1">
              <a:off x="4339536" y="4664257"/>
              <a:ext cx="798853" cy="918395"/>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 name="直線コネクタ 19"/>
            <p:cNvCxnSpPr>
              <a:endCxn id="2" idx="1"/>
            </p:cNvCxnSpPr>
            <p:nvPr/>
          </p:nvCxnSpPr>
          <p:spPr>
            <a:xfrm flipV="1">
              <a:off x="3551722" y="4268002"/>
              <a:ext cx="1384835" cy="734334"/>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直線コネクタ 20"/>
            <p:cNvCxnSpPr/>
            <p:nvPr/>
          </p:nvCxnSpPr>
          <p:spPr>
            <a:xfrm>
              <a:off x="3302840" y="3659245"/>
              <a:ext cx="1631497" cy="399012"/>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0" name="角丸四角形 9"/>
          <p:cNvSpPr/>
          <p:nvPr/>
        </p:nvSpPr>
        <p:spPr>
          <a:xfrm>
            <a:off x="7551521" y="495703"/>
            <a:ext cx="4263492" cy="543855"/>
          </a:xfrm>
          <a:prstGeom prst="roundRect">
            <a:avLst/>
          </a:prstGeom>
          <a:solidFill>
            <a:schemeClr val="tx2">
              <a:lumMod val="40000"/>
              <a:lumOff val="6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chemeClr val="bg1"/>
                </a:solidFill>
              </a:rPr>
              <a:t>この色の事業所は</a:t>
            </a:r>
            <a:r>
              <a:rPr kumimoji="1" lang="ja-JP" altLang="en-US" dirty="0" err="1">
                <a:solidFill>
                  <a:schemeClr val="bg1"/>
                </a:solidFill>
              </a:rPr>
              <a:t>わらしべ</a:t>
            </a:r>
            <a:r>
              <a:rPr kumimoji="1" lang="ja-JP" altLang="en-US" dirty="0">
                <a:solidFill>
                  <a:schemeClr val="bg1"/>
                </a:solidFill>
              </a:rPr>
              <a:t>会の事業所</a:t>
            </a:r>
          </a:p>
        </p:txBody>
      </p:sp>
    </p:spTree>
    <p:extLst>
      <p:ext uri="{BB962C8B-B14F-4D97-AF65-F5344CB8AC3E}">
        <p14:creationId xmlns:p14="http://schemas.microsoft.com/office/powerpoint/2010/main" val="2017902304"/>
      </p:ext>
    </p:extLst>
  </p:cSld>
  <p:clrMapOvr>
    <a:masterClrMapping/>
  </p:clrMapOvr>
  <mc:AlternateContent xmlns:mc="http://schemas.openxmlformats.org/markup-compatibility/2006">
    <mc:Choice xmlns:p14="http://schemas.microsoft.com/office/powerpoint/2010/main" Requires="p14">
      <p:transition spd="slow" p14:dur="2000" advTm="33469"/>
    </mc:Choice>
    <mc:Fallback>
      <p:transition spd="slow" advTm="3346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タイトル 2"/>
          <p:cNvSpPr>
            <a:spLocks noGrp="1"/>
          </p:cNvSpPr>
          <p:nvPr>
            <p:ph type="title"/>
          </p:nvPr>
        </p:nvSpPr>
        <p:spPr>
          <a:xfrm>
            <a:off x="819057" y="1024029"/>
            <a:ext cx="4941477" cy="610863"/>
          </a:xfrm>
        </p:spPr>
        <p:txBody>
          <a:bodyPr/>
          <a:lstStyle/>
          <a:p>
            <a:r>
              <a:rPr kumimoji="1" lang="ja-JP" altLang="en-US" dirty="0"/>
              <a:t>支援内容</a:t>
            </a:r>
          </a:p>
        </p:txBody>
      </p:sp>
      <p:sp>
        <p:nvSpPr>
          <p:cNvPr id="4" name="テキスト プレースホルダー 3"/>
          <p:cNvSpPr>
            <a:spLocks noGrp="1"/>
          </p:cNvSpPr>
          <p:nvPr>
            <p:ph type="body" sz="quarter" idx="11"/>
          </p:nvPr>
        </p:nvSpPr>
        <p:spPr>
          <a:xfrm>
            <a:off x="571501" y="2237959"/>
            <a:ext cx="9896474" cy="4331971"/>
          </a:xfrm>
        </p:spPr>
        <p:txBody>
          <a:bodyPr/>
          <a:lstStyle/>
          <a:p>
            <a:r>
              <a:rPr kumimoji="1" lang="ja-JP" altLang="en-US" sz="2400" dirty="0"/>
              <a:t>家事援助：主に調理、洗濯物干し、掃除</a:t>
            </a:r>
            <a:endParaRPr kumimoji="1" lang="en-US" altLang="ja-JP" sz="2400" dirty="0"/>
          </a:p>
          <a:p>
            <a:r>
              <a:rPr lang="ja-JP" altLang="en-US" sz="2400" dirty="0"/>
              <a:t>　　　朝と夜の支援にはタバコの見守り（火の元の確認）</a:t>
            </a:r>
            <a:endParaRPr lang="en-US" altLang="ja-JP" sz="2400" dirty="0"/>
          </a:p>
          <a:p>
            <a:endParaRPr kumimoji="1" lang="en-US" altLang="ja-JP" sz="2400" dirty="0"/>
          </a:p>
          <a:p>
            <a:r>
              <a:rPr lang="ja-JP" altLang="en-US" sz="2400" dirty="0"/>
              <a:t>身体介護：入浴一部介助（洗髪、臀部洗身）</a:t>
            </a:r>
            <a:endParaRPr lang="en-US" altLang="ja-JP" sz="2400" dirty="0"/>
          </a:p>
          <a:p>
            <a:r>
              <a:rPr kumimoji="1" lang="ja-JP" altLang="en-US" sz="2400" dirty="0"/>
              <a:t>　　　　　　　 浴槽の出入りの見守り</a:t>
            </a:r>
            <a:endParaRPr kumimoji="1" lang="en-US" altLang="ja-JP" sz="2400" dirty="0"/>
          </a:p>
          <a:p>
            <a:endParaRPr lang="en-US" altLang="ja-JP" sz="2400" dirty="0"/>
          </a:p>
          <a:p>
            <a:r>
              <a:rPr kumimoji="1" lang="ja-JP" altLang="en-US" sz="2400" dirty="0"/>
              <a:t>通院等介助：</a:t>
            </a:r>
            <a:r>
              <a:rPr kumimoji="1" lang="en-US" altLang="ja-JP" sz="2400" dirty="0"/>
              <a:t>6</a:t>
            </a:r>
            <a:r>
              <a:rPr lang="ja-JP" altLang="en-US" sz="2400" dirty="0"/>
              <a:t>週に</a:t>
            </a:r>
            <a:r>
              <a:rPr lang="en-US" altLang="ja-JP" sz="2400" dirty="0"/>
              <a:t>1</a:t>
            </a:r>
            <a:r>
              <a:rPr lang="ja-JP" altLang="en-US" sz="2400" dirty="0"/>
              <a:t>回の定期受診</a:t>
            </a:r>
            <a:endParaRPr lang="en-US" altLang="ja-JP" sz="2400" dirty="0"/>
          </a:p>
          <a:p>
            <a:endParaRPr kumimoji="1" lang="en-US" altLang="ja-JP" sz="2400" dirty="0"/>
          </a:p>
          <a:p>
            <a:r>
              <a:rPr lang="ja-JP" altLang="en-US" sz="2400" dirty="0"/>
              <a:t>移動支援：水曜日の余暇外出、金曜日の</a:t>
            </a:r>
            <a:r>
              <a:rPr lang="en-US" altLang="ja-JP" sz="2400" dirty="0"/>
              <a:t>1</a:t>
            </a:r>
            <a:r>
              <a:rPr lang="ja-JP" altLang="en-US" sz="2400" dirty="0"/>
              <a:t>週間分の食材購入</a:t>
            </a:r>
            <a:endParaRPr kumimoji="1" lang="en-US" altLang="ja-JP" sz="2400" dirty="0"/>
          </a:p>
        </p:txBody>
      </p:sp>
    </p:spTree>
    <p:extLst>
      <p:ext uri="{BB962C8B-B14F-4D97-AF65-F5344CB8AC3E}">
        <p14:creationId xmlns:p14="http://schemas.microsoft.com/office/powerpoint/2010/main" val="2930647256"/>
      </p:ext>
    </p:extLst>
  </p:cSld>
  <p:clrMapOvr>
    <a:masterClrMapping/>
  </p:clrMapOvr>
  <mc:AlternateContent xmlns:mc="http://schemas.openxmlformats.org/markup-compatibility/2006">
    <mc:Choice xmlns:p14="http://schemas.microsoft.com/office/powerpoint/2010/main" Requires="p14">
      <p:transition spd="slow" p14:dur="2000" advTm="51581"/>
    </mc:Choice>
    <mc:Fallback>
      <p:transition spd="slow" advTm="51581"/>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タイトル 2"/>
          <p:cNvSpPr>
            <a:spLocks noGrp="1"/>
          </p:cNvSpPr>
          <p:nvPr>
            <p:ph type="title"/>
          </p:nvPr>
        </p:nvSpPr>
        <p:spPr>
          <a:xfrm>
            <a:off x="388102" y="416707"/>
            <a:ext cx="8160927" cy="610863"/>
          </a:xfrm>
        </p:spPr>
        <p:txBody>
          <a:bodyPr>
            <a:normAutofit/>
          </a:bodyPr>
          <a:lstStyle/>
          <a:p>
            <a:r>
              <a:rPr kumimoji="1" lang="ja-JP" altLang="en-US" dirty="0"/>
              <a:t>一人暮らしをしてからの</a:t>
            </a:r>
            <a:r>
              <a:rPr kumimoji="1" lang="en-US" altLang="ja-JP" dirty="0"/>
              <a:t>A</a:t>
            </a:r>
            <a:r>
              <a:rPr kumimoji="1" lang="ja-JP" altLang="en-US" dirty="0"/>
              <a:t>様の様子</a:t>
            </a:r>
          </a:p>
        </p:txBody>
      </p:sp>
      <p:sp>
        <p:nvSpPr>
          <p:cNvPr id="4" name="テキスト プレースホルダー 3"/>
          <p:cNvSpPr>
            <a:spLocks noGrp="1"/>
          </p:cNvSpPr>
          <p:nvPr>
            <p:ph type="body" sz="quarter" idx="11"/>
          </p:nvPr>
        </p:nvSpPr>
        <p:spPr>
          <a:xfrm>
            <a:off x="283946" y="2288714"/>
            <a:ext cx="10077451" cy="4428275"/>
          </a:xfrm>
        </p:spPr>
        <p:txBody>
          <a:bodyPr/>
          <a:lstStyle/>
          <a:p>
            <a:r>
              <a:rPr kumimoji="1" lang="ja-JP" altLang="en-US" sz="2000" dirty="0"/>
              <a:t>・数か月間、施設を退所したことを忘れてしまう事があった。</a:t>
            </a:r>
            <a:endParaRPr kumimoji="1" lang="en-US" altLang="ja-JP" sz="2000" dirty="0"/>
          </a:p>
          <a:p>
            <a:r>
              <a:rPr lang="ja-JP" altLang="en-US" sz="2000" dirty="0"/>
              <a:t>　→府営住宅全体“施設”と思い、自宅を“施設内の居室”と思っていた。</a:t>
            </a:r>
            <a:endParaRPr lang="en-US" altLang="ja-JP" sz="2000" dirty="0"/>
          </a:p>
          <a:p>
            <a:r>
              <a:rPr kumimoji="1" lang="ja-JP" altLang="en-US" sz="2000" dirty="0"/>
              <a:t>　　 浴室や洗濯機を使うときに「ほかの人使</a:t>
            </a:r>
            <a:r>
              <a:rPr kumimoji="1" lang="ja-JP" altLang="en-US" sz="2000" dirty="0" err="1"/>
              <a:t>わ</a:t>
            </a:r>
            <a:r>
              <a:rPr kumimoji="1" lang="ja-JP" altLang="en-US" sz="2000" dirty="0"/>
              <a:t>へん？」と聞いてくることがあった。</a:t>
            </a:r>
            <a:endParaRPr kumimoji="1" lang="en-US" altLang="ja-JP" sz="2000" dirty="0"/>
          </a:p>
          <a:p>
            <a:endParaRPr lang="en-US" altLang="ja-JP" sz="2000" dirty="0"/>
          </a:p>
          <a:p>
            <a:r>
              <a:rPr kumimoji="1" lang="ja-JP" altLang="en-US" sz="2000" dirty="0"/>
              <a:t>・慌てて行動して、転倒してしまった。</a:t>
            </a:r>
            <a:endParaRPr kumimoji="1" lang="en-US" altLang="ja-JP" sz="2000" dirty="0"/>
          </a:p>
          <a:p>
            <a:r>
              <a:rPr lang="ja-JP" altLang="en-US" sz="2000" dirty="0"/>
              <a:t>　→</a:t>
            </a:r>
            <a:r>
              <a:rPr lang="en-US" altLang="ja-JP" sz="2000" dirty="0"/>
              <a:t>A</a:t>
            </a:r>
            <a:r>
              <a:rPr lang="ja-JP" altLang="en-US" sz="2000" dirty="0"/>
              <a:t>様より、当法人相談支援センターに連絡がある。パニックになっており、相談員が</a:t>
            </a:r>
            <a:r>
              <a:rPr lang="en-US" altLang="ja-JP" sz="2000" dirty="0"/>
              <a:t>A</a:t>
            </a:r>
            <a:r>
              <a:rPr lang="ja-JP" altLang="en-US" sz="2000" dirty="0"/>
              <a:t>様宅に</a:t>
            </a:r>
            <a:endParaRPr lang="en-US" altLang="ja-JP" sz="2000" dirty="0"/>
          </a:p>
          <a:p>
            <a:r>
              <a:rPr lang="ja-JP" altLang="en-US" sz="2000" dirty="0"/>
              <a:t>　　 訪問。頭部を打っており、念のため受診した。</a:t>
            </a:r>
            <a:endParaRPr lang="en-US" altLang="ja-JP" sz="2000" dirty="0"/>
          </a:p>
          <a:p>
            <a:endParaRPr kumimoji="1" lang="en-US" altLang="ja-JP" sz="2000" dirty="0"/>
          </a:p>
          <a:p>
            <a:r>
              <a:rPr lang="ja-JP" altLang="en-US" sz="2000" dirty="0"/>
              <a:t>・パンケーキが好きでパンケーキの専門店に行ったり、多少希望することはできている。</a:t>
            </a:r>
            <a:endParaRPr lang="en-US" altLang="ja-JP" sz="2000" dirty="0"/>
          </a:p>
          <a:p>
            <a:endParaRPr kumimoji="1" lang="en-US" altLang="ja-JP" sz="2000" dirty="0"/>
          </a:p>
          <a:p>
            <a:endParaRPr kumimoji="1" lang="en-US" altLang="ja-JP" sz="2000" dirty="0"/>
          </a:p>
        </p:txBody>
      </p:sp>
      <p:pic>
        <p:nvPicPr>
          <p:cNvPr id="5" name="図 4" descr="人, 男, テーブル, 屋内 が含まれている画像&#10;&#10;自動的に生成された説明">
            <a:extLst>
              <a:ext uri="{FF2B5EF4-FFF2-40B4-BE49-F238E27FC236}">
                <a16:creationId xmlns:a16="http://schemas.microsoft.com/office/drawing/2014/main" id="{982D1540-D8CC-41BE-9D49-939C83CBA667}"/>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t="11267"/>
          <a:stretch/>
        </p:blipFill>
        <p:spPr>
          <a:xfrm>
            <a:off x="8410677" y="938360"/>
            <a:ext cx="1667317" cy="2628899"/>
          </a:xfrm>
          <a:prstGeom prst="rect">
            <a:avLst/>
          </a:prstGeom>
        </p:spPr>
      </p:pic>
      <p:pic>
        <p:nvPicPr>
          <p:cNvPr id="7" name="図 6" descr="タイル床と白い壁があるレストルーム&#10;&#10;自動的に生成された説明">
            <a:extLst>
              <a:ext uri="{FF2B5EF4-FFF2-40B4-BE49-F238E27FC236}">
                <a16:creationId xmlns:a16="http://schemas.microsoft.com/office/drawing/2014/main" id="{BB0B44CF-B82B-4C43-8725-A34B3A027F76}"/>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rcRect l="13036" t="8333" r="6546" b="15714"/>
          <a:stretch/>
        </p:blipFill>
        <p:spPr>
          <a:xfrm>
            <a:off x="10361397" y="1703515"/>
            <a:ext cx="1667317" cy="2799337"/>
          </a:xfrm>
          <a:prstGeom prst="rect">
            <a:avLst/>
          </a:prstGeom>
        </p:spPr>
      </p:pic>
    </p:spTree>
    <p:extLst>
      <p:ext uri="{BB962C8B-B14F-4D97-AF65-F5344CB8AC3E}">
        <p14:creationId xmlns:p14="http://schemas.microsoft.com/office/powerpoint/2010/main" val="3512506843"/>
      </p:ext>
    </p:extLst>
  </p:cSld>
  <p:clrMapOvr>
    <a:masterClrMapping/>
  </p:clrMapOvr>
  <mc:AlternateContent xmlns:mc="http://schemas.openxmlformats.org/markup-compatibility/2006">
    <mc:Choice xmlns:p14="http://schemas.microsoft.com/office/powerpoint/2010/main" Requires="p14">
      <p:transition spd="slow" p14:dur="2000" advTm="97332"/>
    </mc:Choice>
    <mc:Fallback>
      <p:transition spd="slow" advTm="9733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タイトル 2"/>
          <p:cNvSpPr>
            <a:spLocks noGrp="1"/>
          </p:cNvSpPr>
          <p:nvPr>
            <p:ph type="title"/>
          </p:nvPr>
        </p:nvSpPr>
        <p:spPr>
          <a:xfrm>
            <a:off x="597581" y="795177"/>
            <a:ext cx="4941477" cy="610863"/>
          </a:xfrm>
        </p:spPr>
        <p:txBody>
          <a:bodyPr/>
          <a:lstStyle/>
          <a:p>
            <a:r>
              <a:rPr kumimoji="1" lang="ja-JP" altLang="en-US" dirty="0"/>
              <a:t>ニーズと現状</a:t>
            </a:r>
          </a:p>
        </p:txBody>
      </p:sp>
      <p:sp>
        <p:nvSpPr>
          <p:cNvPr id="4" name="テキスト プレースホルダー 3"/>
          <p:cNvSpPr>
            <a:spLocks noGrp="1"/>
          </p:cNvSpPr>
          <p:nvPr>
            <p:ph type="body" sz="quarter" idx="11"/>
          </p:nvPr>
        </p:nvSpPr>
        <p:spPr>
          <a:xfrm>
            <a:off x="457200" y="2068829"/>
            <a:ext cx="11277600" cy="5591175"/>
          </a:xfrm>
        </p:spPr>
        <p:txBody>
          <a:bodyPr/>
          <a:lstStyle/>
          <a:p>
            <a:r>
              <a:rPr lang="ja-JP" altLang="en-US" sz="2400" b="1" dirty="0"/>
              <a:t>・出来ないところは手伝ってほしい</a:t>
            </a:r>
            <a:endParaRPr lang="en-US" altLang="ja-JP" sz="2400" b="1" dirty="0"/>
          </a:p>
          <a:p>
            <a:r>
              <a:rPr kumimoji="1" lang="ja-JP" altLang="en-US" sz="2400" dirty="0"/>
              <a:t>　→ヘルパーを利用して生活している。調理や洗濯物干しなどヘルパーが支援している。</a:t>
            </a:r>
            <a:endParaRPr kumimoji="1" lang="en-US" altLang="ja-JP" sz="2400" dirty="0"/>
          </a:p>
          <a:p>
            <a:endParaRPr lang="en-US" altLang="ja-JP" sz="1100" dirty="0"/>
          </a:p>
          <a:p>
            <a:r>
              <a:rPr kumimoji="1" lang="ja-JP" altLang="en-US" sz="2400" dirty="0"/>
              <a:t>・</a:t>
            </a:r>
            <a:r>
              <a:rPr lang="ja-JP" altLang="en-US" sz="2400" b="1" dirty="0"/>
              <a:t>プールに行きたい</a:t>
            </a:r>
            <a:endParaRPr lang="en-US" altLang="ja-JP" sz="2400" b="1" dirty="0"/>
          </a:p>
          <a:p>
            <a:r>
              <a:rPr kumimoji="1" lang="ja-JP" altLang="en-US" sz="2400" dirty="0"/>
              <a:t>　→未達成。引越しして約</a:t>
            </a:r>
            <a:r>
              <a:rPr kumimoji="1" lang="en-US" altLang="ja-JP" sz="2400" dirty="0"/>
              <a:t>1</a:t>
            </a:r>
            <a:r>
              <a:rPr kumimoji="1" lang="ja-JP" altLang="en-US" sz="2400" dirty="0"/>
              <a:t>年かけて、一人暮らしに慣れていくことをメインとしていたため。</a:t>
            </a:r>
            <a:endParaRPr kumimoji="1" lang="en-US" altLang="ja-JP" sz="2400" dirty="0"/>
          </a:p>
          <a:p>
            <a:r>
              <a:rPr lang="ja-JP" altLang="en-US" sz="2400" dirty="0"/>
              <a:t>　　 プールに行くまでにも様々な準備が必要で一つずつ進めている段階。「</a:t>
            </a:r>
            <a:r>
              <a:rPr lang="en-US" altLang="ja-JP" sz="2400" dirty="0"/>
              <a:t>R4</a:t>
            </a:r>
            <a:r>
              <a:rPr lang="ja-JP" altLang="en-US" sz="2400" dirty="0"/>
              <a:t>年</a:t>
            </a:r>
            <a:r>
              <a:rPr lang="en-US" altLang="ja-JP" sz="2400" dirty="0"/>
              <a:t>3</a:t>
            </a:r>
            <a:r>
              <a:rPr lang="ja-JP" altLang="en-US" sz="2400" dirty="0"/>
              <a:t>月中には</a:t>
            </a:r>
            <a:endParaRPr lang="en-US" altLang="ja-JP" sz="2400" dirty="0"/>
          </a:p>
          <a:p>
            <a:r>
              <a:rPr lang="ja-JP" altLang="en-US" sz="2400" dirty="0"/>
              <a:t>　　 いけるといいね」と話をしている。</a:t>
            </a:r>
            <a:endParaRPr lang="ja-JP" altLang="en-US" sz="2400" b="1" dirty="0"/>
          </a:p>
          <a:p>
            <a:endParaRPr kumimoji="1" lang="ja-JP" altLang="en-US" sz="2400" dirty="0"/>
          </a:p>
        </p:txBody>
      </p:sp>
    </p:spTree>
    <p:extLst>
      <p:ext uri="{BB962C8B-B14F-4D97-AF65-F5344CB8AC3E}">
        <p14:creationId xmlns:p14="http://schemas.microsoft.com/office/powerpoint/2010/main" val="2429047141"/>
      </p:ext>
    </p:extLst>
  </p:cSld>
  <p:clrMapOvr>
    <a:masterClrMapping/>
  </p:clrMapOvr>
  <mc:AlternateContent xmlns:mc="http://schemas.openxmlformats.org/markup-compatibility/2006">
    <mc:Choice xmlns:p14="http://schemas.microsoft.com/office/powerpoint/2010/main" Requires="p14">
      <p:transition spd="slow" p14:dur="2000" advTm="57014"/>
    </mc:Choice>
    <mc:Fallback>
      <p:transition spd="slow" advTm="5701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テキスト ボックス 7">
            <a:extLst>
              <a:ext uri="{FF2B5EF4-FFF2-40B4-BE49-F238E27FC236}">
                <a16:creationId xmlns:a16="http://schemas.microsoft.com/office/drawing/2014/main" id="{81B6BBD6-D3A8-481D-8096-95709887CB71}"/>
              </a:ext>
            </a:extLst>
          </p:cNvPr>
          <p:cNvSpPr txBox="1"/>
          <p:nvPr/>
        </p:nvSpPr>
        <p:spPr>
          <a:xfrm>
            <a:off x="670560" y="807720"/>
            <a:ext cx="10850880" cy="3293209"/>
          </a:xfrm>
          <a:prstGeom prst="rect">
            <a:avLst/>
          </a:prstGeom>
          <a:noFill/>
        </p:spPr>
        <p:txBody>
          <a:bodyPr wrap="square">
            <a:spAutoFit/>
          </a:bodyPr>
          <a:lstStyle/>
          <a:p>
            <a:r>
              <a:rPr lang="ja-JP" altLang="en-US" sz="2800" dirty="0">
                <a:solidFill>
                  <a:schemeClr val="bg1"/>
                </a:solidFill>
              </a:rPr>
              <a:t>・</a:t>
            </a:r>
            <a:r>
              <a:rPr lang="ja-JP" altLang="en-US" sz="2800" b="1" dirty="0">
                <a:solidFill>
                  <a:schemeClr val="bg1"/>
                </a:solidFill>
              </a:rPr>
              <a:t>英語を教えたい。</a:t>
            </a:r>
            <a:endParaRPr lang="en-US" altLang="ja-JP" sz="2800" b="1" dirty="0">
              <a:solidFill>
                <a:schemeClr val="bg1"/>
              </a:solidFill>
            </a:endParaRPr>
          </a:p>
          <a:p>
            <a:r>
              <a:rPr lang="ja-JP" altLang="en-US" sz="2800" b="1" dirty="0">
                <a:solidFill>
                  <a:schemeClr val="bg1"/>
                </a:solidFill>
              </a:rPr>
              <a:t>　</a:t>
            </a:r>
            <a:r>
              <a:rPr lang="ja-JP" altLang="en-US" sz="2800" dirty="0">
                <a:solidFill>
                  <a:schemeClr val="bg1"/>
                </a:solidFill>
              </a:rPr>
              <a:t>→未達成。ソラジオでの英会話教室に出演したことが、印象</a:t>
            </a:r>
            <a:endParaRPr lang="en-US" altLang="ja-JP" sz="2800" dirty="0">
              <a:solidFill>
                <a:schemeClr val="bg1"/>
              </a:solidFill>
            </a:endParaRPr>
          </a:p>
          <a:p>
            <a:r>
              <a:rPr lang="ja-JP" altLang="en-US" sz="2800" dirty="0">
                <a:solidFill>
                  <a:schemeClr val="bg1"/>
                </a:solidFill>
              </a:rPr>
              <a:t>　　に残っており、これからもやりたいと思っている。</a:t>
            </a:r>
            <a:endParaRPr lang="en-US" altLang="ja-JP" sz="2800" dirty="0">
              <a:solidFill>
                <a:schemeClr val="bg1"/>
              </a:solidFill>
            </a:endParaRPr>
          </a:p>
          <a:p>
            <a:endParaRPr lang="en-US" altLang="ja-JP" sz="1200" b="1" dirty="0">
              <a:solidFill>
                <a:schemeClr val="bg1"/>
              </a:solidFill>
            </a:endParaRPr>
          </a:p>
          <a:p>
            <a:r>
              <a:rPr lang="ja-JP" altLang="en-US" sz="2800" b="1" dirty="0">
                <a:solidFill>
                  <a:schemeClr val="bg1"/>
                </a:solidFill>
              </a:rPr>
              <a:t>・時間に追われる生活ではなく、自分のペースで生活したい</a:t>
            </a:r>
            <a:endParaRPr lang="en-US" altLang="ja-JP" sz="2800" b="1" dirty="0">
              <a:solidFill>
                <a:schemeClr val="bg1"/>
              </a:solidFill>
            </a:endParaRPr>
          </a:p>
          <a:p>
            <a:r>
              <a:rPr lang="ja-JP" altLang="en-US" sz="2800" b="1" dirty="0">
                <a:solidFill>
                  <a:schemeClr val="bg1"/>
                </a:solidFill>
              </a:rPr>
              <a:t>　</a:t>
            </a:r>
            <a:r>
              <a:rPr lang="ja-JP" altLang="en-US" sz="2800" dirty="0">
                <a:solidFill>
                  <a:schemeClr val="bg1"/>
                </a:solidFill>
              </a:rPr>
              <a:t>→常に時間がない。時間がかかる。と言われている現状。</a:t>
            </a:r>
            <a:endParaRPr lang="en-US" altLang="ja-JP" sz="2800" dirty="0">
              <a:solidFill>
                <a:schemeClr val="bg1"/>
              </a:solidFill>
            </a:endParaRPr>
          </a:p>
          <a:p>
            <a:r>
              <a:rPr lang="ja-JP" altLang="en-US" sz="2800" dirty="0">
                <a:solidFill>
                  <a:schemeClr val="bg1"/>
                </a:solidFill>
              </a:rPr>
              <a:t>　　歩けない事も踏まえて自身を卑下する発言がみられる。</a:t>
            </a:r>
            <a:endParaRPr lang="en-US" altLang="ja-JP" sz="2800" dirty="0">
              <a:solidFill>
                <a:schemeClr val="bg1"/>
              </a:solidFill>
            </a:endParaRPr>
          </a:p>
          <a:p>
            <a:r>
              <a:rPr lang="ja-JP" altLang="en-US" sz="2800" dirty="0">
                <a:solidFill>
                  <a:schemeClr val="bg1"/>
                </a:solidFill>
              </a:rPr>
              <a:t>　　障害受容が出来ておらず、感情が不安定になる場面もある。</a:t>
            </a:r>
            <a:endParaRPr lang="en-US" altLang="ja-JP" sz="2800" dirty="0">
              <a:solidFill>
                <a:schemeClr val="bg1"/>
              </a:solidFill>
            </a:endParaRPr>
          </a:p>
        </p:txBody>
      </p:sp>
    </p:spTree>
    <p:extLst>
      <p:ext uri="{BB962C8B-B14F-4D97-AF65-F5344CB8AC3E}">
        <p14:creationId xmlns:p14="http://schemas.microsoft.com/office/powerpoint/2010/main" val="1362801443"/>
      </p:ext>
    </p:extLst>
  </p:cSld>
  <p:clrMapOvr>
    <a:masterClrMapping/>
  </p:clrMapOvr>
  <mc:AlternateContent xmlns:mc="http://schemas.openxmlformats.org/markup-compatibility/2006">
    <mc:Choice xmlns:p14="http://schemas.microsoft.com/office/powerpoint/2010/main" Requires="p14">
      <p:transition spd="slow" p14:dur="2000" advTm="78539"/>
    </mc:Choice>
    <mc:Fallback>
      <p:transition spd="slow" advTm="78539"/>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タイトル 2"/>
          <p:cNvSpPr>
            <a:spLocks noGrp="1"/>
          </p:cNvSpPr>
          <p:nvPr>
            <p:ph type="title"/>
          </p:nvPr>
        </p:nvSpPr>
        <p:spPr/>
        <p:txBody>
          <a:bodyPr/>
          <a:lstStyle/>
          <a:p>
            <a:r>
              <a:rPr kumimoji="1" lang="ja-JP" altLang="en-US" dirty="0"/>
              <a:t>見えてきた課題</a:t>
            </a:r>
          </a:p>
        </p:txBody>
      </p:sp>
      <p:sp>
        <p:nvSpPr>
          <p:cNvPr id="4" name="テキスト プレースホルダー 3"/>
          <p:cNvSpPr>
            <a:spLocks noGrp="1"/>
          </p:cNvSpPr>
          <p:nvPr>
            <p:ph type="body" sz="quarter" idx="11"/>
          </p:nvPr>
        </p:nvSpPr>
        <p:spPr>
          <a:xfrm>
            <a:off x="952500" y="2289362"/>
            <a:ext cx="8143876" cy="4307381"/>
          </a:xfrm>
        </p:spPr>
        <p:txBody>
          <a:bodyPr/>
          <a:lstStyle/>
          <a:p>
            <a:r>
              <a:rPr kumimoji="1" lang="ja-JP" altLang="en-US" sz="2800" dirty="0"/>
              <a:t>・ヘルパーにしてもらう事、</a:t>
            </a:r>
            <a:r>
              <a:rPr kumimoji="1" lang="en-US" altLang="ja-JP" sz="2800" dirty="0"/>
              <a:t>A</a:t>
            </a:r>
            <a:r>
              <a:rPr kumimoji="1" lang="ja-JP" altLang="en-US" sz="2800" dirty="0"/>
              <a:t>様の役割が混合している。</a:t>
            </a:r>
            <a:endParaRPr kumimoji="1" lang="en-US" altLang="ja-JP" sz="2800" dirty="0"/>
          </a:p>
          <a:p>
            <a:r>
              <a:rPr lang="ja-JP" altLang="en-US" sz="2800" dirty="0"/>
              <a:t>・スケジュールを忘れてしまう。</a:t>
            </a:r>
            <a:endParaRPr lang="en-US" altLang="ja-JP" sz="2800" dirty="0"/>
          </a:p>
          <a:p>
            <a:r>
              <a:rPr kumimoji="1" lang="ja-JP" altLang="en-US" sz="2800" dirty="0"/>
              <a:t>・スケジュールの変更が苦手。</a:t>
            </a:r>
            <a:endParaRPr kumimoji="1" lang="en-US" altLang="ja-JP" sz="2800" dirty="0"/>
          </a:p>
          <a:p>
            <a:r>
              <a:rPr lang="ja-JP" altLang="en-US" sz="2800" dirty="0"/>
              <a:t>・ヘルパーの支援内容を覚えられていなかった。</a:t>
            </a:r>
            <a:endParaRPr lang="en-US" altLang="ja-JP" sz="2800" dirty="0"/>
          </a:p>
          <a:p>
            <a:r>
              <a:rPr kumimoji="1" lang="ja-JP" altLang="en-US" sz="2800" dirty="0"/>
              <a:t>・転倒予防</a:t>
            </a:r>
            <a:endParaRPr kumimoji="1" lang="en-US" altLang="ja-JP" sz="2800" dirty="0"/>
          </a:p>
          <a:p>
            <a:r>
              <a:rPr lang="ja-JP" altLang="en-US" sz="2800" dirty="0"/>
              <a:t>・感情が不安定になる。</a:t>
            </a:r>
            <a:endParaRPr lang="en-US" altLang="ja-JP" sz="2800" dirty="0"/>
          </a:p>
          <a:p>
            <a:r>
              <a:rPr lang="ja-JP" altLang="en-US" sz="2800" dirty="0"/>
              <a:t>・マイナス思考になってしまう。</a:t>
            </a:r>
            <a:endParaRPr lang="en-US" altLang="ja-JP" sz="2800" dirty="0"/>
          </a:p>
          <a:p>
            <a:r>
              <a:rPr kumimoji="1" lang="ja-JP" altLang="en-US" sz="2800" dirty="0"/>
              <a:t>・英会話を教えたい。</a:t>
            </a:r>
            <a:endParaRPr kumimoji="1" lang="en-US" altLang="ja-JP" sz="2800" dirty="0"/>
          </a:p>
          <a:p>
            <a:endParaRPr kumimoji="1" lang="ja-JP" altLang="en-US" sz="2800" dirty="0"/>
          </a:p>
        </p:txBody>
      </p:sp>
    </p:spTree>
    <p:extLst>
      <p:ext uri="{BB962C8B-B14F-4D97-AF65-F5344CB8AC3E}">
        <p14:creationId xmlns:p14="http://schemas.microsoft.com/office/powerpoint/2010/main" val="1676611221"/>
      </p:ext>
    </p:extLst>
  </p:cSld>
  <p:clrMapOvr>
    <a:masterClrMapping/>
  </p:clrMapOvr>
  <mc:AlternateContent xmlns:mc="http://schemas.openxmlformats.org/markup-compatibility/2006">
    <mc:Choice xmlns:p14="http://schemas.microsoft.com/office/powerpoint/2010/main" Requires="p14">
      <p:transition spd="slow" p14:dur="2000" advTm="41090"/>
    </mc:Choice>
    <mc:Fallback>
      <p:transition spd="slow" advTm="4109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テキスト プレースホルダー 4">
            <a:extLst>
              <a:ext uri="{FF2B5EF4-FFF2-40B4-BE49-F238E27FC236}">
                <a16:creationId xmlns:a16="http://schemas.microsoft.com/office/drawing/2014/main" id="{FBFC7419-3EFD-4C2C-BA2C-23CC3BA9AE0F}"/>
              </a:ext>
            </a:extLst>
          </p:cNvPr>
          <p:cNvSpPr>
            <a:spLocks noGrp="1"/>
          </p:cNvSpPr>
          <p:nvPr>
            <p:ph type="body" sz="quarter" idx="11"/>
          </p:nvPr>
        </p:nvSpPr>
        <p:spPr>
          <a:xfrm>
            <a:off x="666750" y="2204357"/>
            <a:ext cx="10858500" cy="4523014"/>
          </a:xfrm>
        </p:spPr>
        <p:txBody>
          <a:bodyPr/>
          <a:lstStyle/>
          <a:p>
            <a:r>
              <a:rPr lang="ja-JP" altLang="en-US" sz="3200" dirty="0"/>
              <a:t>・</a:t>
            </a:r>
            <a:r>
              <a:rPr lang="en-US" altLang="ja-JP" sz="3200" dirty="0"/>
              <a:t>A</a:t>
            </a:r>
            <a:r>
              <a:rPr lang="ja-JP" altLang="en-US" sz="3200" dirty="0"/>
              <a:t>様の役割、ヘルパーの役割を見える化する。</a:t>
            </a:r>
            <a:endParaRPr lang="en-US" altLang="ja-JP" sz="3200" dirty="0"/>
          </a:p>
          <a:p>
            <a:endParaRPr lang="en-US" altLang="ja-JP" sz="1050" dirty="0"/>
          </a:p>
          <a:p>
            <a:r>
              <a:rPr lang="ja-JP" altLang="en-US" sz="3200" dirty="0"/>
              <a:t>・</a:t>
            </a:r>
            <a:r>
              <a:rPr lang="en-US" altLang="ja-JP" sz="3200" dirty="0"/>
              <a:t>A</a:t>
            </a:r>
            <a:r>
              <a:rPr lang="ja-JP" altLang="en-US" sz="3200" dirty="0"/>
              <a:t>様の訴えに対して、共感する言葉かけをする。</a:t>
            </a:r>
            <a:endParaRPr lang="en-US" altLang="ja-JP" sz="3200" dirty="0"/>
          </a:p>
          <a:p>
            <a:r>
              <a:rPr lang="ja-JP" altLang="en-US" sz="3200" dirty="0"/>
              <a:t>　マイナスな言葉をプラスの言葉に変換して話をする。</a:t>
            </a:r>
            <a:endParaRPr lang="en-US" altLang="ja-JP" sz="3200" dirty="0"/>
          </a:p>
          <a:p>
            <a:endParaRPr lang="en-US" altLang="ja-JP" sz="1050" dirty="0"/>
          </a:p>
        </p:txBody>
      </p:sp>
      <p:sp>
        <p:nvSpPr>
          <p:cNvPr id="4" name="タイトル 3">
            <a:extLst>
              <a:ext uri="{FF2B5EF4-FFF2-40B4-BE49-F238E27FC236}">
                <a16:creationId xmlns:a16="http://schemas.microsoft.com/office/drawing/2014/main" id="{23122C61-8126-4B52-BEB9-3B91A988E3C1}"/>
              </a:ext>
            </a:extLst>
          </p:cNvPr>
          <p:cNvSpPr>
            <a:spLocks noGrp="1"/>
          </p:cNvSpPr>
          <p:nvPr>
            <p:ph type="title"/>
          </p:nvPr>
        </p:nvSpPr>
        <p:spPr/>
        <p:txBody>
          <a:bodyPr>
            <a:normAutofit/>
          </a:bodyPr>
          <a:lstStyle/>
          <a:p>
            <a:r>
              <a:rPr lang="ja-JP" altLang="en-US" dirty="0"/>
              <a:t>事例検討ででた意見</a:t>
            </a:r>
          </a:p>
        </p:txBody>
      </p:sp>
    </p:spTree>
    <p:extLst>
      <p:ext uri="{BB962C8B-B14F-4D97-AF65-F5344CB8AC3E}">
        <p14:creationId xmlns:p14="http://schemas.microsoft.com/office/powerpoint/2010/main" val="1880703817"/>
      </p:ext>
    </p:extLst>
  </p:cSld>
  <p:clrMapOvr>
    <a:masterClrMapping/>
  </p:clrMapOvr>
  <mc:AlternateContent xmlns:mc="http://schemas.openxmlformats.org/markup-compatibility/2006">
    <mc:Choice xmlns:p14="http://schemas.microsoft.com/office/powerpoint/2010/main" Requires="p14">
      <p:transition spd="slow" p14:dur="2000" advTm="17680"/>
    </mc:Choice>
    <mc:Fallback>
      <p:transition spd="slow" advTm="1768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テキスト ボックス 7">
            <a:extLst>
              <a:ext uri="{FF2B5EF4-FFF2-40B4-BE49-F238E27FC236}">
                <a16:creationId xmlns:a16="http://schemas.microsoft.com/office/drawing/2014/main" id="{70E36B49-2531-4A46-9D2F-2FF221CDED11}"/>
              </a:ext>
            </a:extLst>
          </p:cNvPr>
          <p:cNvSpPr txBox="1"/>
          <p:nvPr/>
        </p:nvSpPr>
        <p:spPr>
          <a:xfrm>
            <a:off x="325646" y="491856"/>
            <a:ext cx="10875010" cy="4693593"/>
          </a:xfrm>
          <a:prstGeom prst="rect">
            <a:avLst/>
          </a:prstGeom>
          <a:noFill/>
        </p:spPr>
        <p:txBody>
          <a:bodyPr wrap="square">
            <a:spAutoFit/>
          </a:bodyPr>
          <a:lstStyle/>
          <a:p>
            <a:r>
              <a:rPr lang="ja-JP" altLang="en-US" sz="3200" dirty="0">
                <a:solidFill>
                  <a:schemeClr val="bg1"/>
                </a:solidFill>
              </a:rPr>
              <a:t>・</a:t>
            </a:r>
            <a:r>
              <a:rPr lang="en-US" altLang="ja-JP" sz="3200" dirty="0">
                <a:solidFill>
                  <a:schemeClr val="bg1"/>
                </a:solidFill>
              </a:rPr>
              <a:t>A</a:t>
            </a:r>
            <a:r>
              <a:rPr lang="ja-JP" altLang="en-US" sz="3200" dirty="0">
                <a:solidFill>
                  <a:schemeClr val="bg1"/>
                </a:solidFill>
              </a:rPr>
              <a:t>様ができなかったことが少しでもできるようになった</a:t>
            </a:r>
            <a:endParaRPr lang="en-US" altLang="ja-JP" sz="3200" dirty="0">
              <a:solidFill>
                <a:schemeClr val="bg1"/>
              </a:solidFill>
            </a:endParaRPr>
          </a:p>
          <a:p>
            <a:r>
              <a:rPr lang="en-US" altLang="ja-JP" sz="3200" dirty="0">
                <a:solidFill>
                  <a:schemeClr val="bg1"/>
                </a:solidFill>
              </a:rPr>
              <a:t>    </a:t>
            </a:r>
            <a:r>
              <a:rPr lang="ja-JP" altLang="en-US" sz="3200" dirty="0">
                <a:solidFill>
                  <a:schemeClr val="bg1"/>
                </a:solidFill>
              </a:rPr>
              <a:t>時の復習と再確認</a:t>
            </a:r>
            <a:endParaRPr lang="en-US" altLang="ja-JP" sz="3200" dirty="0">
              <a:solidFill>
                <a:schemeClr val="bg1"/>
              </a:solidFill>
            </a:endParaRPr>
          </a:p>
          <a:p>
            <a:r>
              <a:rPr lang="ja-JP" altLang="en-US" sz="3200" dirty="0">
                <a:solidFill>
                  <a:schemeClr val="bg1"/>
                </a:solidFill>
              </a:rPr>
              <a:t>（その際「出来ている」という言葉も使用）</a:t>
            </a:r>
            <a:endParaRPr lang="en-US" altLang="ja-JP" sz="3200" dirty="0">
              <a:solidFill>
                <a:schemeClr val="bg1"/>
              </a:solidFill>
            </a:endParaRPr>
          </a:p>
          <a:p>
            <a:endParaRPr lang="en-US" altLang="ja-JP" sz="1100" dirty="0">
              <a:solidFill>
                <a:schemeClr val="bg1"/>
              </a:solidFill>
            </a:endParaRPr>
          </a:p>
          <a:p>
            <a:endParaRPr lang="en-US" altLang="ja-JP" sz="3200" dirty="0">
              <a:solidFill>
                <a:schemeClr val="bg1"/>
              </a:solidFill>
            </a:endParaRPr>
          </a:p>
          <a:p>
            <a:r>
              <a:rPr lang="ja-JP" altLang="en-US" sz="3200" dirty="0">
                <a:solidFill>
                  <a:schemeClr val="bg1"/>
                </a:solidFill>
              </a:rPr>
              <a:t>・スケジュール変更の際の、リスケジュールの支援をする。</a:t>
            </a:r>
            <a:endParaRPr lang="en-US" altLang="ja-JP" sz="3200" dirty="0">
              <a:solidFill>
                <a:schemeClr val="bg1"/>
              </a:solidFill>
            </a:endParaRPr>
          </a:p>
          <a:p>
            <a:endParaRPr lang="en-US" altLang="ja-JP" sz="3200" dirty="0">
              <a:solidFill>
                <a:schemeClr val="bg1"/>
              </a:solidFill>
            </a:endParaRPr>
          </a:p>
          <a:p>
            <a:r>
              <a:rPr lang="ja-JP" altLang="en-US" sz="3200" dirty="0">
                <a:solidFill>
                  <a:schemeClr val="bg1"/>
                </a:solidFill>
              </a:rPr>
              <a:t>・高次脳機能障害の方への支援は</a:t>
            </a:r>
            <a:endParaRPr lang="en-US" altLang="ja-JP" sz="3200" dirty="0">
              <a:solidFill>
                <a:schemeClr val="bg1"/>
              </a:solidFill>
            </a:endParaRPr>
          </a:p>
          <a:p>
            <a:r>
              <a:rPr lang="ja-JP" altLang="en-US" sz="3200" dirty="0">
                <a:solidFill>
                  <a:schemeClr val="bg1"/>
                </a:solidFill>
              </a:rPr>
              <a:t>　「身体障害者の方への支援」</a:t>
            </a:r>
            <a:r>
              <a:rPr lang="en-US" altLang="ja-JP" sz="3200" dirty="0">
                <a:solidFill>
                  <a:schemeClr val="bg1"/>
                </a:solidFill>
              </a:rPr>
              <a:t>+</a:t>
            </a:r>
            <a:r>
              <a:rPr lang="ja-JP" altLang="en-US" sz="3200" dirty="0">
                <a:solidFill>
                  <a:schemeClr val="bg1"/>
                </a:solidFill>
              </a:rPr>
              <a:t>「自閉症の方への支援」</a:t>
            </a:r>
            <a:endParaRPr lang="en-US" altLang="ja-JP" sz="3200" dirty="0">
              <a:solidFill>
                <a:schemeClr val="bg1"/>
              </a:solidFill>
            </a:endParaRPr>
          </a:p>
          <a:p>
            <a:r>
              <a:rPr lang="ja-JP" altLang="en-US" sz="3200" dirty="0">
                <a:solidFill>
                  <a:schemeClr val="bg1"/>
                </a:solidFill>
              </a:rPr>
              <a:t>　  を組み合わせて行なうような感じ。</a:t>
            </a:r>
            <a:endParaRPr lang="en-US" altLang="ja-JP" sz="3200" dirty="0">
              <a:solidFill>
                <a:schemeClr val="bg1"/>
              </a:solidFill>
            </a:endParaRPr>
          </a:p>
        </p:txBody>
      </p:sp>
    </p:spTree>
    <p:extLst>
      <p:ext uri="{BB962C8B-B14F-4D97-AF65-F5344CB8AC3E}">
        <p14:creationId xmlns:p14="http://schemas.microsoft.com/office/powerpoint/2010/main" val="2277444332"/>
      </p:ext>
    </p:extLst>
  </p:cSld>
  <p:clrMapOvr>
    <a:masterClrMapping/>
  </p:clrMapOvr>
  <mc:AlternateContent xmlns:mc="http://schemas.openxmlformats.org/markup-compatibility/2006">
    <mc:Choice xmlns:p14="http://schemas.microsoft.com/office/powerpoint/2010/main" Requires="p14">
      <p:transition spd="slow" p14:dur="2000" advTm="61240"/>
    </mc:Choice>
    <mc:Fallback>
      <p:transition spd="slow" advTm="6124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タイトル 2">
            <a:extLst>
              <a:ext uri="{FF2B5EF4-FFF2-40B4-BE49-F238E27FC236}">
                <a16:creationId xmlns:a16="http://schemas.microsoft.com/office/drawing/2014/main" id="{193D207C-90C1-449B-98F4-5FB637CE5CB4}"/>
              </a:ext>
            </a:extLst>
          </p:cNvPr>
          <p:cNvSpPr>
            <a:spLocks noGrp="1"/>
          </p:cNvSpPr>
          <p:nvPr>
            <p:ph type="title"/>
          </p:nvPr>
        </p:nvSpPr>
        <p:spPr/>
        <p:txBody>
          <a:bodyPr>
            <a:normAutofit/>
          </a:bodyPr>
          <a:lstStyle/>
          <a:p>
            <a:r>
              <a:rPr lang="ja-JP" altLang="en-US" dirty="0"/>
              <a:t>支援時のポイント</a:t>
            </a:r>
            <a:endParaRPr kumimoji="1" lang="ja-JP" altLang="en-US" dirty="0"/>
          </a:p>
        </p:txBody>
      </p:sp>
      <p:sp>
        <p:nvSpPr>
          <p:cNvPr id="9" name="テキスト ボックス 8">
            <a:extLst>
              <a:ext uri="{FF2B5EF4-FFF2-40B4-BE49-F238E27FC236}">
                <a16:creationId xmlns:a16="http://schemas.microsoft.com/office/drawing/2014/main" id="{68088087-57CD-4D33-BFE2-0E7978700ADE}"/>
              </a:ext>
            </a:extLst>
          </p:cNvPr>
          <p:cNvSpPr txBox="1"/>
          <p:nvPr/>
        </p:nvSpPr>
        <p:spPr>
          <a:xfrm>
            <a:off x="197836" y="2393162"/>
            <a:ext cx="9858052" cy="3539430"/>
          </a:xfrm>
          <a:prstGeom prst="rect">
            <a:avLst/>
          </a:prstGeom>
          <a:noFill/>
        </p:spPr>
        <p:txBody>
          <a:bodyPr wrap="square">
            <a:spAutoFit/>
          </a:bodyPr>
          <a:lstStyle/>
          <a:p>
            <a:pPr marL="0" indent="0">
              <a:buNone/>
            </a:pPr>
            <a:r>
              <a:rPr kumimoji="1" lang="ja-JP" altLang="en-US" sz="2800" dirty="0">
                <a:solidFill>
                  <a:schemeClr val="bg1"/>
                </a:solidFill>
              </a:rPr>
              <a:t>・記憶障害がある</a:t>
            </a:r>
            <a:endParaRPr kumimoji="1" lang="en-US" altLang="ja-JP" sz="2800" dirty="0">
              <a:solidFill>
                <a:schemeClr val="bg1"/>
              </a:solidFill>
            </a:endParaRPr>
          </a:p>
          <a:p>
            <a:pPr marL="0" indent="0">
              <a:buNone/>
            </a:pPr>
            <a:r>
              <a:rPr lang="ja-JP" altLang="en-US" sz="2800" dirty="0">
                <a:solidFill>
                  <a:schemeClr val="bg1"/>
                </a:solidFill>
              </a:rPr>
              <a:t>　→本人が見えるところにメモを貼る。</a:t>
            </a:r>
            <a:endParaRPr lang="en-US" altLang="ja-JP" sz="2800" dirty="0">
              <a:solidFill>
                <a:schemeClr val="bg1"/>
              </a:solidFill>
            </a:endParaRPr>
          </a:p>
          <a:p>
            <a:pPr marL="0" indent="0">
              <a:buNone/>
            </a:pPr>
            <a:r>
              <a:rPr lang="ja-JP" altLang="en-US" sz="2800" dirty="0">
                <a:solidFill>
                  <a:schemeClr val="bg1"/>
                </a:solidFill>
              </a:rPr>
              <a:t>　　 スケジュールなどや物の場所など見える化する。</a:t>
            </a:r>
            <a:endParaRPr lang="en-US" altLang="ja-JP" sz="2800" dirty="0">
              <a:solidFill>
                <a:schemeClr val="bg1"/>
              </a:solidFill>
            </a:endParaRPr>
          </a:p>
          <a:p>
            <a:endParaRPr lang="en-US" altLang="ja-JP" sz="2800" dirty="0">
              <a:solidFill>
                <a:schemeClr val="bg1"/>
              </a:solidFill>
            </a:endParaRPr>
          </a:p>
          <a:p>
            <a:r>
              <a:rPr lang="ja-JP" altLang="en-US" sz="2800" dirty="0">
                <a:solidFill>
                  <a:schemeClr val="bg1"/>
                </a:solidFill>
              </a:rPr>
              <a:t>・遂行機能障害があることで・・・</a:t>
            </a:r>
            <a:endParaRPr lang="en-US" altLang="ja-JP" sz="2800" dirty="0">
              <a:solidFill>
                <a:schemeClr val="bg1"/>
              </a:solidFill>
            </a:endParaRPr>
          </a:p>
          <a:p>
            <a:r>
              <a:rPr lang="ja-JP" altLang="en-US" sz="2800" dirty="0">
                <a:solidFill>
                  <a:schemeClr val="bg1"/>
                </a:solidFill>
              </a:rPr>
              <a:t>　→先々を見越したスケジュールの組み立てが苦手。</a:t>
            </a:r>
            <a:endParaRPr lang="en-US" altLang="ja-JP" sz="2800" dirty="0">
              <a:solidFill>
                <a:schemeClr val="bg1"/>
              </a:solidFill>
            </a:endParaRPr>
          </a:p>
          <a:p>
            <a:r>
              <a:rPr lang="ja-JP" altLang="en-US" sz="2800" dirty="0">
                <a:solidFill>
                  <a:schemeClr val="bg1"/>
                </a:solidFill>
              </a:rPr>
              <a:t>　　 スケジュールの変更が苦手。</a:t>
            </a:r>
            <a:endParaRPr lang="en-US" altLang="ja-JP" sz="2800" dirty="0">
              <a:solidFill>
                <a:schemeClr val="bg1"/>
              </a:solidFill>
            </a:endParaRPr>
          </a:p>
          <a:p>
            <a:pPr marL="0" indent="0">
              <a:buNone/>
            </a:pPr>
            <a:r>
              <a:rPr lang="ja-JP" altLang="en-US" sz="2800" dirty="0">
                <a:solidFill>
                  <a:schemeClr val="bg1"/>
                </a:solidFill>
              </a:rPr>
              <a:t>　</a:t>
            </a:r>
            <a:endParaRPr lang="en-US" altLang="ja-JP" sz="2800" dirty="0"/>
          </a:p>
        </p:txBody>
      </p:sp>
      <p:sp>
        <p:nvSpPr>
          <p:cNvPr id="11" name="テキスト プレースホルダー 3">
            <a:extLst>
              <a:ext uri="{FF2B5EF4-FFF2-40B4-BE49-F238E27FC236}">
                <a16:creationId xmlns:a16="http://schemas.microsoft.com/office/drawing/2014/main" id="{45FA72B2-438F-40EA-B6E1-82A8987053F6}"/>
              </a:ext>
            </a:extLst>
          </p:cNvPr>
          <p:cNvSpPr txBox="1">
            <a:spLocks/>
          </p:cNvSpPr>
          <p:nvPr/>
        </p:nvSpPr>
        <p:spPr>
          <a:xfrm>
            <a:off x="841559" y="2377681"/>
            <a:ext cx="10931979" cy="1518678"/>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kumimoji="1" sz="1600" b="0" i="0" kern="1200">
                <a:solidFill>
                  <a:schemeClr val="bg1"/>
                </a:solidFill>
                <a:latin typeface="Meiryo UI" panose="020B0604030504040204" pitchFamily="50" charset="-128"/>
                <a:ea typeface="Meiryo UI" panose="020B0604030504040204" pitchFamily="50"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4000" b="0" i="0" kern="1200">
                <a:solidFill>
                  <a:schemeClr val="bg1"/>
                </a:solidFill>
                <a:latin typeface="Meiryo UI" panose="020B0604030504040204" pitchFamily="50" charset="-128"/>
                <a:ea typeface="Meiryo UI" panose="020B0604030504040204" pitchFamily="50"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4000" b="0" i="0" kern="1200">
                <a:solidFill>
                  <a:schemeClr val="bg1"/>
                </a:solidFill>
                <a:latin typeface="Meiryo UI" panose="020B0604030504040204" pitchFamily="50" charset="-128"/>
                <a:ea typeface="Meiryo UI" panose="020B0604030504040204" pitchFamily="50"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4000" b="0" i="0" kern="1200">
                <a:solidFill>
                  <a:schemeClr val="bg1"/>
                </a:solidFill>
                <a:latin typeface="Meiryo UI" panose="020B0604030504040204" pitchFamily="50" charset="-128"/>
                <a:ea typeface="Meiryo UI" panose="020B0604030504040204" pitchFamily="50"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4000" b="0" i="0" kern="1200">
                <a:solidFill>
                  <a:schemeClr val="bg1"/>
                </a:solidFill>
                <a:latin typeface="Meiryo UI" panose="020B0604030504040204" pitchFamily="50" charset="-128"/>
                <a:ea typeface="Meiryo UI" panose="020B0604030504040204" pitchFamily="50"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a:lstStyle>
          <a:p>
            <a:endParaRPr lang="en-US" altLang="ja-JP" sz="2400" b="1" dirty="0"/>
          </a:p>
          <a:p>
            <a:endParaRPr lang="en-US" altLang="ja-JP" sz="2400" b="1" dirty="0"/>
          </a:p>
        </p:txBody>
      </p:sp>
    </p:spTree>
    <p:extLst>
      <p:ext uri="{BB962C8B-B14F-4D97-AF65-F5344CB8AC3E}">
        <p14:creationId xmlns:p14="http://schemas.microsoft.com/office/powerpoint/2010/main" val="3002302658"/>
      </p:ext>
    </p:extLst>
  </p:cSld>
  <p:clrMapOvr>
    <a:masterClrMapping/>
  </p:clrMapOvr>
  <mc:AlternateContent xmlns:mc="http://schemas.openxmlformats.org/markup-compatibility/2006">
    <mc:Choice xmlns:p14="http://schemas.microsoft.com/office/powerpoint/2010/main" Requires="p14">
      <p:transition spd="slow" p14:dur="2000" advTm="30324"/>
    </mc:Choice>
    <mc:Fallback>
      <p:transition spd="slow" advTm="30324"/>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コンテンツ プレースホルダー 2"/>
          <p:cNvSpPr>
            <a:spLocks noGrp="1"/>
          </p:cNvSpPr>
          <p:nvPr>
            <p:ph type="body" sz="quarter" idx="11"/>
          </p:nvPr>
        </p:nvSpPr>
        <p:spPr>
          <a:xfrm>
            <a:off x="626744" y="2070416"/>
            <a:ext cx="10420351" cy="1778560"/>
          </a:xfrm>
        </p:spPr>
        <p:txBody>
          <a:bodyPr>
            <a:noAutofit/>
          </a:bodyPr>
          <a:lstStyle/>
          <a:p>
            <a:pPr marL="0" indent="0">
              <a:buNone/>
            </a:pPr>
            <a:r>
              <a:rPr kumimoji="1" lang="ja-JP" altLang="en-US" sz="2800" dirty="0"/>
              <a:t>・身体障害が</a:t>
            </a:r>
            <a:r>
              <a:rPr lang="ja-JP" altLang="en-US" sz="2800" dirty="0"/>
              <a:t>あり、　左片麻痺、右上肢に失調・振戦があり、行動の一つ</a:t>
            </a:r>
            <a:endParaRPr lang="en-US" altLang="ja-JP" sz="2800" dirty="0"/>
          </a:p>
          <a:p>
            <a:pPr marL="0" indent="0">
              <a:buNone/>
            </a:pPr>
            <a:r>
              <a:rPr lang="ja-JP" altLang="en-US" sz="2800" dirty="0"/>
              <a:t>　一つに時間がかかってしまう。</a:t>
            </a:r>
            <a:endParaRPr lang="en-US" altLang="ja-JP" sz="2800" dirty="0"/>
          </a:p>
          <a:p>
            <a:pPr marL="0" indent="0">
              <a:buNone/>
            </a:pPr>
            <a:r>
              <a:rPr lang="ja-JP" altLang="en-US" sz="2800" dirty="0"/>
              <a:t>　→「待つ」という支援が必要</a:t>
            </a:r>
            <a:endParaRPr lang="en-US" altLang="ja-JP" sz="2800" dirty="0"/>
          </a:p>
          <a:p>
            <a:pPr marL="0" indent="0">
              <a:buNone/>
            </a:pPr>
            <a:endParaRPr kumimoji="1" lang="en-US" altLang="ja-JP" sz="2800" dirty="0"/>
          </a:p>
          <a:p>
            <a:pPr marL="0" indent="0">
              <a:buNone/>
            </a:pPr>
            <a:endParaRPr kumimoji="1" lang="ja-JP" altLang="en-US" sz="2800" dirty="0"/>
          </a:p>
        </p:txBody>
      </p:sp>
      <p:sp>
        <p:nvSpPr>
          <p:cNvPr id="6" name="テキスト プレースホルダー 3">
            <a:extLst>
              <a:ext uri="{FF2B5EF4-FFF2-40B4-BE49-F238E27FC236}">
                <a16:creationId xmlns:a16="http://schemas.microsoft.com/office/drawing/2014/main" id="{A1063CCD-3B98-4E27-8AAB-6E1A4255CAA8}"/>
              </a:ext>
            </a:extLst>
          </p:cNvPr>
          <p:cNvSpPr txBox="1">
            <a:spLocks/>
          </p:cNvSpPr>
          <p:nvPr/>
        </p:nvSpPr>
        <p:spPr>
          <a:xfrm>
            <a:off x="442912" y="4236720"/>
            <a:ext cx="11306176" cy="1402080"/>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kumimoji="1" sz="1600" b="0" i="0" kern="1200">
                <a:solidFill>
                  <a:schemeClr val="bg1"/>
                </a:solidFill>
                <a:latin typeface="Meiryo UI" panose="020B0604030504040204" pitchFamily="50" charset="-128"/>
                <a:ea typeface="Meiryo UI" panose="020B0604030504040204" pitchFamily="50"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4000" b="0" i="0" kern="1200">
                <a:solidFill>
                  <a:schemeClr val="bg1"/>
                </a:solidFill>
                <a:latin typeface="Meiryo UI" panose="020B0604030504040204" pitchFamily="50" charset="-128"/>
                <a:ea typeface="Meiryo UI" panose="020B0604030504040204" pitchFamily="50"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4000" b="0" i="0" kern="1200">
                <a:solidFill>
                  <a:schemeClr val="bg1"/>
                </a:solidFill>
                <a:latin typeface="Meiryo UI" panose="020B0604030504040204" pitchFamily="50" charset="-128"/>
                <a:ea typeface="Meiryo UI" panose="020B0604030504040204" pitchFamily="50"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4000" b="0" i="0" kern="1200">
                <a:solidFill>
                  <a:schemeClr val="bg1"/>
                </a:solidFill>
                <a:latin typeface="Meiryo UI" panose="020B0604030504040204" pitchFamily="50" charset="-128"/>
                <a:ea typeface="Meiryo UI" panose="020B0604030504040204" pitchFamily="50"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4000" b="0" i="0" kern="1200">
                <a:solidFill>
                  <a:schemeClr val="bg1"/>
                </a:solidFill>
                <a:latin typeface="Meiryo UI" panose="020B0604030504040204" pitchFamily="50" charset="-128"/>
                <a:ea typeface="Meiryo UI" panose="020B0604030504040204" pitchFamily="50"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a:lstStyle>
          <a:p>
            <a:r>
              <a:rPr lang="ja-JP" altLang="en-US" sz="3200" b="1" dirty="0"/>
              <a:t>常に“一歩進んで二歩下がる”という状況。であることを支援者全員が共有し「Ａ様のペースで支援をする」ことが重要</a:t>
            </a:r>
            <a:endParaRPr lang="en-US" altLang="ja-JP" sz="3200" b="1" dirty="0"/>
          </a:p>
        </p:txBody>
      </p:sp>
    </p:spTree>
    <p:extLst>
      <p:ext uri="{BB962C8B-B14F-4D97-AF65-F5344CB8AC3E}">
        <p14:creationId xmlns:p14="http://schemas.microsoft.com/office/powerpoint/2010/main" val="3531321061"/>
      </p:ext>
    </p:extLst>
  </p:cSld>
  <p:clrMapOvr>
    <a:masterClrMapping/>
  </p:clrMapOvr>
  <mc:AlternateContent xmlns:mc="http://schemas.openxmlformats.org/markup-compatibility/2006">
    <mc:Choice xmlns:p14="http://schemas.microsoft.com/office/powerpoint/2010/main" Requires="p14">
      <p:transition spd="slow" p14:dur="2000" advTm="36047"/>
    </mc:Choice>
    <mc:Fallback>
      <p:transition spd="slow" advTm="36047"/>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タイトル 2">
            <a:extLst>
              <a:ext uri="{FF2B5EF4-FFF2-40B4-BE49-F238E27FC236}">
                <a16:creationId xmlns:a16="http://schemas.microsoft.com/office/drawing/2014/main" id="{9B0A2D8B-1B2C-4FF8-B754-B0167DDEFF33}"/>
              </a:ext>
            </a:extLst>
          </p:cNvPr>
          <p:cNvSpPr>
            <a:spLocks noGrp="1"/>
          </p:cNvSpPr>
          <p:nvPr>
            <p:ph type="title"/>
          </p:nvPr>
        </p:nvSpPr>
        <p:spPr/>
        <p:txBody>
          <a:bodyPr/>
          <a:lstStyle/>
          <a:p>
            <a:r>
              <a:rPr kumimoji="1" lang="ja-JP" altLang="en-US" dirty="0"/>
              <a:t>最後に・・・</a:t>
            </a:r>
          </a:p>
        </p:txBody>
      </p:sp>
      <p:sp>
        <p:nvSpPr>
          <p:cNvPr id="4" name="テキスト プレースホルダー 3">
            <a:extLst>
              <a:ext uri="{FF2B5EF4-FFF2-40B4-BE49-F238E27FC236}">
                <a16:creationId xmlns:a16="http://schemas.microsoft.com/office/drawing/2014/main" id="{439196B3-FE78-4BC2-938F-1EFA89ED1F28}"/>
              </a:ext>
            </a:extLst>
          </p:cNvPr>
          <p:cNvSpPr>
            <a:spLocks noGrp="1"/>
          </p:cNvSpPr>
          <p:nvPr>
            <p:ph type="body" sz="quarter" idx="11"/>
          </p:nvPr>
        </p:nvSpPr>
        <p:spPr>
          <a:xfrm>
            <a:off x="598169" y="2162610"/>
            <a:ext cx="10355581" cy="3547557"/>
          </a:xfrm>
        </p:spPr>
        <p:txBody>
          <a:bodyPr/>
          <a:lstStyle/>
          <a:p>
            <a:r>
              <a:rPr kumimoji="1" lang="ja-JP" altLang="en-US" sz="2800" dirty="0"/>
              <a:t>・地域移行は当事者や家族だけでできるものではない。</a:t>
            </a:r>
            <a:endParaRPr kumimoji="1" lang="en-US" altLang="ja-JP" sz="2800" dirty="0"/>
          </a:p>
          <a:p>
            <a:endParaRPr lang="en-US" altLang="ja-JP" sz="1050" dirty="0"/>
          </a:p>
          <a:p>
            <a:r>
              <a:rPr kumimoji="1" lang="ja-JP" altLang="en-US" sz="2800" dirty="0"/>
              <a:t>・高次脳機能障害がありながらも</a:t>
            </a:r>
            <a:endParaRPr kumimoji="1" lang="en-US" altLang="ja-JP" sz="2800" dirty="0"/>
          </a:p>
          <a:p>
            <a:r>
              <a:rPr lang="ja-JP" altLang="en-US" sz="2800" dirty="0"/>
              <a:t>　少しずつ記憶が頭の片隅に残っており習慣化してきている。</a:t>
            </a:r>
            <a:endParaRPr lang="en-US" altLang="ja-JP" sz="2800" dirty="0"/>
          </a:p>
          <a:p>
            <a:endParaRPr kumimoji="1" lang="en-US" altLang="ja-JP" sz="1050" dirty="0"/>
          </a:p>
          <a:p>
            <a:r>
              <a:rPr lang="ja-JP" altLang="en-US" sz="2800" dirty="0"/>
              <a:t>・地域移行とは、地域に出たことがゴールではなく、そこからがスタートです。</a:t>
            </a:r>
            <a:endParaRPr kumimoji="1" lang="ja-JP" altLang="en-US" sz="2800" dirty="0"/>
          </a:p>
        </p:txBody>
      </p:sp>
    </p:spTree>
    <p:extLst>
      <p:ext uri="{BB962C8B-B14F-4D97-AF65-F5344CB8AC3E}">
        <p14:creationId xmlns:p14="http://schemas.microsoft.com/office/powerpoint/2010/main" val="886056808"/>
      </p:ext>
    </p:extLst>
  </p:cSld>
  <p:clrMapOvr>
    <a:masterClrMapping/>
  </p:clrMapOvr>
  <mc:AlternateContent xmlns:mc="http://schemas.openxmlformats.org/markup-compatibility/2006">
    <mc:Choice xmlns:p14="http://schemas.microsoft.com/office/powerpoint/2010/main" Requires="p14">
      <p:transition spd="slow" p14:dur="2000" advTm="80870"/>
    </mc:Choice>
    <mc:Fallback>
      <p:transition spd="slow" advTm="8087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図 6" descr="ベンチに座っている少年&#10;&#10;低い精度で自動的に生成された説明">
            <a:extLst>
              <a:ext uri="{FF2B5EF4-FFF2-40B4-BE49-F238E27FC236}">
                <a16:creationId xmlns:a16="http://schemas.microsoft.com/office/drawing/2014/main" id="{8B11C294-9084-4A82-B0A7-A806DE2FF269}"/>
              </a:ext>
            </a:extLst>
          </p:cNvPr>
          <p:cNvPicPr>
            <a:picLocks noChangeAspect="1"/>
          </p:cNvPicPr>
          <p:nvPr/>
        </p:nvPicPr>
        <p:blipFill rotWithShape="1">
          <a:blip r:embed="rId3">
            <a:extLst>
              <a:ext uri="{28A0092B-C50C-407E-A947-70E740481C1C}">
                <a14:useLocalDpi xmlns:a14="http://schemas.microsoft.com/office/drawing/2010/main" val="0"/>
              </a:ext>
            </a:extLst>
          </a:blip>
          <a:srcRect l="19152" r="31174" b="-1"/>
          <a:stretch/>
        </p:blipFill>
        <p:spPr>
          <a:xfrm>
            <a:off x="0" y="0"/>
            <a:ext cx="6096000" cy="6903086"/>
          </a:xfrm>
          <a:prstGeom prst="rect">
            <a:avLst/>
          </a:prstGeom>
          <a:noFill/>
        </p:spPr>
      </p:pic>
      <p:sp>
        <p:nvSpPr>
          <p:cNvPr id="4" name="タイトル 3">
            <a:extLst>
              <a:ext uri="{FF2B5EF4-FFF2-40B4-BE49-F238E27FC236}">
                <a16:creationId xmlns:a16="http://schemas.microsoft.com/office/drawing/2014/main" id="{798BDA3A-10CB-4F88-A239-A43AA8F09E91}"/>
              </a:ext>
            </a:extLst>
          </p:cNvPr>
          <p:cNvSpPr>
            <a:spLocks noGrp="1"/>
          </p:cNvSpPr>
          <p:nvPr>
            <p:ph type="title"/>
          </p:nvPr>
        </p:nvSpPr>
        <p:spPr>
          <a:xfrm>
            <a:off x="6743330" y="2653990"/>
            <a:ext cx="4667525" cy="775010"/>
          </a:xfrm>
        </p:spPr>
        <p:txBody>
          <a:bodyPr anchor="b">
            <a:normAutofit/>
          </a:bodyPr>
          <a:lstStyle/>
          <a:p>
            <a:r>
              <a:rPr kumimoji="1" lang="ja-JP" altLang="en-US" sz="3600" dirty="0"/>
              <a:t>ありがとうございました</a:t>
            </a:r>
          </a:p>
        </p:txBody>
      </p:sp>
    </p:spTree>
    <p:extLst>
      <p:ext uri="{BB962C8B-B14F-4D97-AF65-F5344CB8AC3E}">
        <p14:creationId xmlns:p14="http://schemas.microsoft.com/office/powerpoint/2010/main" val="3007904086"/>
      </p:ext>
    </p:extLst>
  </p:cSld>
  <p:clrMapOvr>
    <a:masterClrMapping/>
  </p:clrMapOvr>
  <mc:AlternateContent xmlns:mc="http://schemas.openxmlformats.org/markup-compatibility/2006">
    <mc:Choice xmlns:p14="http://schemas.microsoft.com/office/powerpoint/2010/main" Requires="p14">
      <p:transition spd="slow" p14:dur="2000" advTm="7614"/>
    </mc:Choice>
    <mc:Fallback>
      <p:transition spd="slow" advTm="7614"/>
    </mc:Fallback>
  </mc:AlternateContent>
</p:sld>
</file>

<file path=ppt/theme/theme1.xml><?xml version="1.0" encoding="utf-8"?>
<a:theme xmlns:a="http://schemas.openxmlformats.org/drawingml/2006/main" name="テーマ 1">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9129434_TF78853419_Win32" id="{C96D9870-224C-4A4B-9DF8-965FF59C1C20}" vid="{B201EFD2-6E68-4AD4-9D89-AEBB510F4B7F}"/>
    </a:ext>
  </a:extLst>
</a:theme>
</file>

<file path=ppt/theme/theme2.xml><?xml version="1.0" encoding="utf-8"?>
<a:theme xmlns:a="http://schemas.openxmlformats.org/drawingml/2006/main" name="Office テーマ">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テーマ">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D20B6E4-879E-4E6C-BDE7-261540CD3765}">
  <ds:schemaRefs>
    <ds:schemaRef ds:uri="http://schemas.microsoft.com/sharepoint/v3/contenttype/forms"/>
  </ds:schemaRefs>
</ds:datastoreItem>
</file>

<file path=customXml/itemProps2.xml><?xml version="1.0" encoding="utf-8"?>
<ds:datastoreItem xmlns:ds="http://schemas.openxmlformats.org/officeDocument/2006/customXml" ds:itemID="{09EC1AB0-9704-404D-B6D3-819D938AC55B}">
  <ds:schemaRefs>
    <ds:schemaRef ds:uri="http://schemas.microsoft.com/office/2006/metadata/properties"/>
    <ds:schemaRef ds:uri="http://schemas.microsoft.com/office/2006/documentManagement/types"/>
    <ds:schemaRef ds:uri="http://purl.org/dc/elements/1.1/"/>
    <ds:schemaRef ds:uri="http://purl.org/dc/dcmitype/"/>
    <ds:schemaRef ds:uri="http://purl.org/dc/terms/"/>
    <ds:schemaRef ds:uri="http://schemas.microsoft.com/office/infopath/2007/PartnerControls"/>
    <ds:schemaRef ds:uri="http://www.w3.org/XML/1998/namespace"/>
    <ds:schemaRef ds:uri="http://schemas.openxmlformats.org/package/2006/metadata/core-properties"/>
    <ds:schemaRef ds:uri="16c05727-aa75-4e4a-9b5f-8a80a1165891"/>
    <ds:schemaRef ds:uri="71af3243-3dd4-4a8d-8c0d-dd76da1f02a5"/>
  </ds:schemaRefs>
</ds:datastoreItem>
</file>

<file path=customXml/itemProps3.xml><?xml version="1.0" encoding="utf-8"?>
<ds:datastoreItem xmlns:ds="http://schemas.openxmlformats.org/officeDocument/2006/customXml" ds:itemID="{94F21D10-BD83-491A-AAA6-945C2DB1EB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幾何学模様の年次プレゼンテーション</Template>
  <TotalTime>1282</TotalTime>
  <Words>3615</Words>
  <Application>Microsoft Office PowerPoint</Application>
  <PresentationFormat>ワイド画面</PresentationFormat>
  <Paragraphs>229</Paragraphs>
  <Slides>21</Slides>
  <Notes>21</Notes>
  <HiddenSlides>0</HiddenSlides>
  <MMClips>0</MMClips>
  <ScaleCrop>false</ScaleCrop>
  <HeadingPairs>
    <vt:vector size="6" baseType="variant">
      <vt:variant>
        <vt:lpstr>使用されているフォント</vt:lpstr>
      </vt:variant>
      <vt:variant>
        <vt:i4>7</vt:i4>
      </vt:variant>
      <vt:variant>
        <vt:lpstr>テーマ</vt:lpstr>
      </vt:variant>
      <vt:variant>
        <vt:i4>1</vt:i4>
      </vt:variant>
      <vt:variant>
        <vt:lpstr>スライド タイトル</vt:lpstr>
      </vt:variant>
      <vt:variant>
        <vt:i4>21</vt:i4>
      </vt:variant>
    </vt:vector>
  </HeadingPairs>
  <TitlesOfParts>
    <vt:vector size="29" baseType="lpstr">
      <vt:lpstr>Meiryo UI</vt:lpstr>
      <vt:lpstr>ＭＳ Ｐゴシック</vt:lpstr>
      <vt:lpstr>Arial</vt:lpstr>
      <vt:lpstr>Century</vt:lpstr>
      <vt:lpstr>Franklin Gothic Book</vt:lpstr>
      <vt:lpstr>Franklin Gothic Demi</vt:lpstr>
      <vt:lpstr>Wingdings</vt:lpstr>
      <vt:lpstr>テーマ 1</vt:lpstr>
      <vt:lpstr>A様の地域移行 　　～施設から一人暮らしへ～</vt:lpstr>
      <vt:lpstr>わらしべ会 　　（昭和56年に開設）</vt:lpstr>
      <vt:lpstr>A様（40歳代　女性）</vt:lpstr>
      <vt:lpstr>PowerPoint プレゼンテーション</vt:lpstr>
      <vt:lpstr>ニーズ表出～体験ルームの見学</vt:lpstr>
      <vt:lpstr>一人暮らし体験</vt:lpstr>
      <vt:lpstr>引越しまでの準備</vt:lpstr>
      <vt:lpstr>自宅での工夫</vt:lpstr>
      <vt:lpstr>一人暮らしでのニーズ</vt:lpstr>
      <vt:lpstr>A様の支援をする関係機関</vt:lpstr>
      <vt:lpstr>支援内容</vt:lpstr>
      <vt:lpstr>一人暮らしをしてからのA様の様子</vt:lpstr>
      <vt:lpstr>ニーズと現状</vt:lpstr>
      <vt:lpstr>PowerPoint プレゼンテーション</vt:lpstr>
      <vt:lpstr>見えてきた課題</vt:lpstr>
      <vt:lpstr>事例検討ででた意見</vt:lpstr>
      <vt:lpstr>PowerPoint プレゼンテーション</vt:lpstr>
      <vt:lpstr>支援時のポイント</vt:lpstr>
      <vt:lpstr>PowerPoint プレゼンテーション</vt:lpstr>
      <vt:lpstr>最後に・・・</vt:lpstr>
      <vt:lpstr>ありがとうございました</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A様の地域移行について 　　～入所から一人暮らしへ～</dc:title>
  <dc:creator>智恵 川久保</dc:creator>
  <cp:lastModifiedBy>社会福祉法人わらしべ会　新障害者相談支援センターわらしべ</cp:lastModifiedBy>
  <cp:revision>46</cp:revision>
  <dcterms:created xsi:type="dcterms:W3CDTF">2021-12-06T01:35:48Z</dcterms:created>
  <dcterms:modified xsi:type="dcterms:W3CDTF">2021-12-15T09:05:23Z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